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0"/>
  </p:notesMasterIdLst>
  <p:handoutMasterIdLst>
    <p:handoutMasterId r:id="rId101"/>
  </p:handoutMasterIdLst>
  <p:sldIdLst>
    <p:sldId id="307" r:id="rId2"/>
    <p:sldId id="836" r:id="rId3"/>
    <p:sldId id="917" r:id="rId4"/>
    <p:sldId id="309" r:id="rId5"/>
    <p:sldId id="842" r:id="rId6"/>
    <p:sldId id="843" r:id="rId7"/>
    <p:sldId id="844" r:id="rId8"/>
    <p:sldId id="848" r:id="rId9"/>
    <p:sldId id="845" r:id="rId10"/>
    <p:sldId id="315" r:id="rId11"/>
    <p:sldId id="749" r:id="rId12"/>
    <p:sldId id="750" r:id="rId13"/>
    <p:sldId id="850" r:id="rId14"/>
    <p:sldId id="751" r:id="rId15"/>
    <p:sldId id="617" r:id="rId16"/>
    <p:sldId id="918" r:id="rId17"/>
    <p:sldId id="863" r:id="rId18"/>
    <p:sldId id="868" r:id="rId19"/>
    <p:sldId id="919" r:id="rId20"/>
    <p:sldId id="874" r:id="rId21"/>
    <p:sldId id="876" r:id="rId22"/>
    <p:sldId id="875" r:id="rId23"/>
    <p:sldId id="871" r:id="rId24"/>
    <p:sldId id="477" r:id="rId25"/>
    <p:sldId id="478" r:id="rId26"/>
    <p:sldId id="882" r:id="rId27"/>
    <p:sldId id="785" r:id="rId28"/>
    <p:sldId id="879" r:id="rId29"/>
    <p:sldId id="880" r:id="rId30"/>
    <p:sldId id="883" r:id="rId31"/>
    <p:sldId id="884" r:id="rId32"/>
    <p:sldId id="892" r:id="rId33"/>
    <p:sldId id="887" r:id="rId34"/>
    <p:sldId id="920" r:id="rId35"/>
    <p:sldId id="888" r:id="rId36"/>
    <p:sldId id="889" r:id="rId37"/>
    <p:sldId id="916" r:id="rId38"/>
    <p:sldId id="657" r:id="rId39"/>
    <p:sldId id="921" r:id="rId40"/>
    <p:sldId id="816" r:id="rId41"/>
    <p:sldId id="817" r:id="rId42"/>
    <p:sldId id="818" r:id="rId43"/>
    <p:sldId id="819" r:id="rId44"/>
    <p:sldId id="893" r:id="rId45"/>
    <p:sldId id="820" r:id="rId46"/>
    <p:sldId id="821" r:id="rId47"/>
    <p:sldId id="822" r:id="rId48"/>
    <p:sldId id="823" r:id="rId49"/>
    <p:sldId id="824" r:id="rId50"/>
    <p:sldId id="825" r:id="rId51"/>
    <p:sldId id="826" r:id="rId52"/>
    <p:sldId id="894" r:id="rId53"/>
    <p:sldId id="895" r:id="rId54"/>
    <p:sldId id="896" r:id="rId55"/>
    <p:sldId id="897" r:id="rId56"/>
    <p:sldId id="898" r:id="rId57"/>
    <p:sldId id="899" r:id="rId58"/>
    <p:sldId id="900" r:id="rId59"/>
    <p:sldId id="510" r:id="rId60"/>
    <p:sldId id="922" r:id="rId61"/>
    <p:sldId id="690" r:id="rId62"/>
    <p:sldId id="691" r:id="rId63"/>
    <p:sldId id="827" r:id="rId64"/>
    <p:sldId id="693" r:id="rId65"/>
    <p:sldId id="695" r:id="rId66"/>
    <p:sldId id="696" r:id="rId67"/>
    <p:sldId id="697" r:id="rId68"/>
    <p:sldId id="700" r:id="rId69"/>
    <p:sldId id="901" r:id="rId70"/>
    <p:sldId id="923" r:id="rId71"/>
    <p:sldId id="903" r:id="rId72"/>
    <p:sldId id="702" r:id="rId73"/>
    <p:sldId id="703" r:id="rId74"/>
    <p:sldId id="704" r:id="rId75"/>
    <p:sldId id="904" r:id="rId76"/>
    <p:sldId id="905" r:id="rId77"/>
    <p:sldId id="706" r:id="rId78"/>
    <p:sldId id="906" r:id="rId79"/>
    <p:sldId id="830" r:id="rId80"/>
    <p:sldId id="710" r:id="rId81"/>
    <p:sldId id="711" r:id="rId82"/>
    <p:sldId id="712" r:id="rId83"/>
    <p:sldId id="907" r:id="rId84"/>
    <p:sldId id="924" r:id="rId85"/>
    <p:sldId id="908" r:id="rId86"/>
    <p:sldId id="714" r:id="rId87"/>
    <p:sldId id="831" r:id="rId88"/>
    <p:sldId id="925" r:id="rId89"/>
    <p:sldId id="832" r:id="rId90"/>
    <p:sldId id="717" r:id="rId91"/>
    <p:sldId id="718" r:id="rId92"/>
    <p:sldId id="926" r:id="rId93"/>
    <p:sldId id="912" r:id="rId94"/>
    <p:sldId id="913" r:id="rId95"/>
    <p:sldId id="909" r:id="rId96"/>
    <p:sldId id="914" r:id="rId97"/>
    <p:sldId id="915" r:id="rId98"/>
    <p:sldId id="441" r:id="rId99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2254" autoAdjust="0"/>
  </p:normalViewPr>
  <p:slideViewPr>
    <p:cSldViewPr>
      <p:cViewPr>
        <p:scale>
          <a:sx n="75" d="100"/>
          <a:sy n="75" d="100"/>
        </p:scale>
        <p:origin x="-678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Relationship Id="rId4" Type="http://schemas.openxmlformats.org/officeDocument/2006/relationships/image" Target="../media/image117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4" Type="http://schemas.openxmlformats.org/officeDocument/2006/relationships/image" Target="../media/image156.e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9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82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72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6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F:\曹瑞媛\校对\幻灯片\图片\一轮幻灯片用人教\8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170605"/>
            <a:ext cx="12215887" cy="71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09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33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44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29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50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8" r:id="rId13"/>
    <p:sldLayoutId id="2147483827" r:id="rId14"/>
    <p:sldLayoutId id="2147483812" r:id="rId15"/>
    <p:sldLayoutId id="2147483813" r:id="rId16"/>
    <p:sldLayoutId id="2147483817" r:id="rId17"/>
    <p:sldLayoutId id="2147483815" r:id="rId18"/>
    <p:sldLayoutId id="2147483816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9.emf"/><Relationship Id="rId3" Type="http://schemas.openxmlformats.org/officeDocument/2006/relationships/package" Target="../embeddings/Microsoft_Word_Document12.docx"/><Relationship Id="rId7" Type="http://schemas.openxmlformats.org/officeDocument/2006/relationships/slide" Target="slide12.xml"/><Relationship Id="rId12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slide" Target="slide11.xml"/><Relationship Id="rId11" Type="http://schemas.openxmlformats.org/officeDocument/2006/relationships/image" Target="../media/image18.emf"/><Relationship Id="rId5" Type="http://schemas.openxmlformats.org/officeDocument/2006/relationships/slide" Target="slide10.xml"/><Relationship Id="rId10" Type="http://schemas.openxmlformats.org/officeDocument/2006/relationships/package" Target="../embeddings/Microsoft_Word_Document13.docx"/><Relationship Id="rId4" Type="http://schemas.openxmlformats.org/officeDocument/2006/relationships/image" Target="../media/image17.emf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slide" Target="slide14.xml"/><Relationship Id="rId3" Type="http://schemas.openxmlformats.org/officeDocument/2006/relationships/package" Target="../embeddings/Microsoft_Word_Document15.docx"/><Relationship Id="rId7" Type="http://schemas.openxmlformats.org/officeDocument/2006/relationships/package" Target="../embeddings/Microsoft_Word_Document17.docx"/><Relationship Id="rId12" Type="http://schemas.openxmlformats.org/officeDocument/2006/relationships/slide" Target="slide1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11" Type="http://schemas.openxmlformats.org/officeDocument/2006/relationships/slide" Target="slide12.xml"/><Relationship Id="rId5" Type="http://schemas.openxmlformats.org/officeDocument/2006/relationships/package" Target="../embeddings/Microsoft_Word_Document16.docx"/><Relationship Id="rId10" Type="http://schemas.openxmlformats.org/officeDocument/2006/relationships/slide" Target="slide11.xml"/><Relationship Id="rId4" Type="http://schemas.openxmlformats.org/officeDocument/2006/relationships/image" Target="../media/image20.emf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5.emf"/><Relationship Id="rId3" Type="http://schemas.openxmlformats.org/officeDocument/2006/relationships/package" Target="../embeddings/Microsoft_Word_Document18.docx"/><Relationship Id="rId7" Type="http://schemas.openxmlformats.org/officeDocument/2006/relationships/slide" Target="slide12.xml"/><Relationship Id="rId12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slide" Target="slide11.xml"/><Relationship Id="rId11" Type="http://schemas.openxmlformats.org/officeDocument/2006/relationships/image" Target="../media/image24.emf"/><Relationship Id="rId5" Type="http://schemas.openxmlformats.org/officeDocument/2006/relationships/slide" Target="slide10.xml"/><Relationship Id="rId10" Type="http://schemas.openxmlformats.org/officeDocument/2006/relationships/package" Target="../embeddings/Microsoft_Word_Document19.docx"/><Relationship Id="rId4" Type="http://schemas.openxmlformats.org/officeDocument/2006/relationships/image" Target="../media/image23.emf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package" Target="../embeddings/Microsoft_Word_Document21.docx"/><Relationship Id="rId7" Type="http://schemas.openxmlformats.org/officeDocument/2006/relationships/slide" Target="slide1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11" Type="http://schemas.openxmlformats.org/officeDocument/2006/relationships/slide" Target="slide14.xml"/><Relationship Id="rId5" Type="http://schemas.openxmlformats.org/officeDocument/2006/relationships/package" Target="../embeddings/Microsoft_Word_Document22.docx"/><Relationship Id="rId10" Type="http://schemas.openxmlformats.org/officeDocument/2006/relationships/slide" Target="slide13.xml"/><Relationship Id="rId4" Type="http://schemas.openxmlformats.org/officeDocument/2006/relationships/image" Target="../media/image26.emf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Word_Document23.docx"/><Relationship Id="rId7" Type="http://schemas.openxmlformats.org/officeDocument/2006/relationships/slide" Target="slide1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1.v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image" Target="../media/image28.emf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Word_Document24.docx"/><Relationship Id="rId7" Type="http://schemas.openxmlformats.org/officeDocument/2006/relationships/slide" Target="slide1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image" Target="../media/image29.emf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package" Target="../embeddings/Microsoft_Word_Document27.docx"/><Relationship Id="rId7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Word_Document28.docx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Document30.doc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Word_Document31.docx"/><Relationship Id="rId7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32.docx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package" Target="../embeddings/Microsoft_Word_Document35.docx"/><Relationship Id="rId7" Type="http://schemas.openxmlformats.org/officeDocument/2006/relationships/slide" Target="slide25.xml"/><Relationship Id="rId12" Type="http://schemas.openxmlformats.org/officeDocument/2006/relationships/slide" Target="slide3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1.emf"/><Relationship Id="rId11" Type="http://schemas.openxmlformats.org/officeDocument/2006/relationships/slide" Target="slide30.xml"/><Relationship Id="rId5" Type="http://schemas.openxmlformats.org/officeDocument/2006/relationships/package" Target="../embeddings/Microsoft_Word_Document36.docx"/><Relationship Id="rId10" Type="http://schemas.openxmlformats.org/officeDocument/2006/relationships/slide" Target="slide28.xml"/><Relationship Id="rId4" Type="http://schemas.openxmlformats.org/officeDocument/2006/relationships/image" Target="../media/image40.emf"/><Relationship Id="rId9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slide" Target="slide32.xml"/><Relationship Id="rId3" Type="http://schemas.openxmlformats.org/officeDocument/2006/relationships/package" Target="../embeddings/Microsoft_Word_Document37.docx"/><Relationship Id="rId7" Type="http://schemas.openxmlformats.org/officeDocument/2006/relationships/package" Target="../embeddings/Microsoft_Word_Document39.docx"/><Relationship Id="rId12" Type="http://schemas.openxmlformats.org/officeDocument/2006/relationships/slide" Target="slide3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3.emf"/><Relationship Id="rId11" Type="http://schemas.openxmlformats.org/officeDocument/2006/relationships/slide" Target="slide28.xml"/><Relationship Id="rId5" Type="http://schemas.openxmlformats.org/officeDocument/2006/relationships/package" Target="../embeddings/Microsoft_Word_Document38.docx"/><Relationship Id="rId10" Type="http://schemas.openxmlformats.org/officeDocument/2006/relationships/slide" Target="slide26.xml"/><Relationship Id="rId4" Type="http://schemas.openxmlformats.org/officeDocument/2006/relationships/image" Target="../media/image42.emf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40.docx"/><Relationship Id="rId7" Type="http://schemas.openxmlformats.org/officeDocument/2006/relationships/slide" Target="slide24.xml"/><Relationship Id="rId12" Type="http://schemas.openxmlformats.org/officeDocument/2006/relationships/slide" Target="slide2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6.emf"/><Relationship Id="rId11" Type="http://schemas.openxmlformats.org/officeDocument/2006/relationships/slide" Target="slide32.xml"/><Relationship Id="rId5" Type="http://schemas.openxmlformats.org/officeDocument/2006/relationships/package" Target="../embeddings/Microsoft_Word_Document41.docx"/><Relationship Id="rId10" Type="http://schemas.openxmlformats.org/officeDocument/2006/relationships/slide" Target="slide30.xml"/><Relationship Id="rId4" Type="http://schemas.openxmlformats.org/officeDocument/2006/relationships/image" Target="../media/image45.emf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32.xml"/><Relationship Id="rId3" Type="http://schemas.openxmlformats.org/officeDocument/2006/relationships/package" Target="../embeddings/Microsoft_Word_Document42.docx"/><Relationship Id="rId7" Type="http://schemas.openxmlformats.org/officeDocument/2006/relationships/package" Target="../embeddings/Microsoft_Word_Document44.docx"/><Relationship Id="rId12" Type="http://schemas.openxmlformats.org/officeDocument/2006/relationships/slide" Target="slide3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8.emf"/><Relationship Id="rId11" Type="http://schemas.openxmlformats.org/officeDocument/2006/relationships/slide" Target="slide28.xml"/><Relationship Id="rId5" Type="http://schemas.openxmlformats.org/officeDocument/2006/relationships/package" Target="../embeddings/Microsoft_Word_Document43.docx"/><Relationship Id="rId10" Type="http://schemas.openxmlformats.org/officeDocument/2006/relationships/slide" Target="slide26.xml"/><Relationship Id="rId4" Type="http://schemas.openxmlformats.org/officeDocument/2006/relationships/image" Target="../media/image47.emf"/><Relationship Id="rId9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45.docx"/><Relationship Id="rId7" Type="http://schemas.openxmlformats.org/officeDocument/2006/relationships/slide" Target="slide24.xml"/><Relationship Id="rId12" Type="http://schemas.openxmlformats.org/officeDocument/2006/relationships/slide" Target="slide2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1.emf"/><Relationship Id="rId11" Type="http://schemas.openxmlformats.org/officeDocument/2006/relationships/slide" Target="slide32.xml"/><Relationship Id="rId5" Type="http://schemas.openxmlformats.org/officeDocument/2006/relationships/package" Target="../embeddings/Microsoft_Word_Document46.docx"/><Relationship Id="rId10" Type="http://schemas.openxmlformats.org/officeDocument/2006/relationships/slide" Target="slide30.xml"/><Relationship Id="rId4" Type="http://schemas.openxmlformats.org/officeDocument/2006/relationships/image" Target="../media/image50.emf"/><Relationship Id="rId9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slide" Target="slide32.xml"/><Relationship Id="rId3" Type="http://schemas.openxmlformats.org/officeDocument/2006/relationships/package" Target="../embeddings/Microsoft_Word_Document47.docx"/><Relationship Id="rId7" Type="http://schemas.openxmlformats.org/officeDocument/2006/relationships/package" Target="../embeddings/Microsoft_Word_Document49.docx"/><Relationship Id="rId12" Type="http://schemas.openxmlformats.org/officeDocument/2006/relationships/slide" Target="slide3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3.emf"/><Relationship Id="rId11" Type="http://schemas.openxmlformats.org/officeDocument/2006/relationships/slide" Target="slide28.xml"/><Relationship Id="rId5" Type="http://schemas.openxmlformats.org/officeDocument/2006/relationships/package" Target="../embeddings/Microsoft_Word_Document48.docx"/><Relationship Id="rId10" Type="http://schemas.openxmlformats.org/officeDocument/2006/relationships/slide" Target="slide26.xml"/><Relationship Id="rId4" Type="http://schemas.openxmlformats.org/officeDocument/2006/relationships/image" Target="../media/image52.emf"/><Relationship Id="rId9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package" Target="../embeddings/Microsoft_Word_Document50.docx"/><Relationship Id="rId7" Type="http://schemas.openxmlformats.org/officeDocument/2006/relationships/slide" Target="slide28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4.v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10" Type="http://schemas.openxmlformats.org/officeDocument/2006/relationships/slide" Target="slide31.xml"/><Relationship Id="rId4" Type="http://schemas.openxmlformats.org/officeDocument/2006/relationships/image" Target="../media/image55.emf"/><Relationship Id="rId9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51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7.emf"/><Relationship Id="rId11" Type="http://schemas.openxmlformats.org/officeDocument/2006/relationships/slide" Target="slide32.xml"/><Relationship Id="rId5" Type="http://schemas.openxmlformats.org/officeDocument/2006/relationships/package" Target="../embeddings/Microsoft_Word_Document52.docx"/><Relationship Id="rId10" Type="http://schemas.openxmlformats.org/officeDocument/2006/relationships/slide" Target="slide30.xml"/><Relationship Id="rId4" Type="http://schemas.openxmlformats.org/officeDocument/2006/relationships/image" Target="../media/image56.emf"/><Relationship Id="rId9" Type="http://schemas.openxmlformats.org/officeDocument/2006/relationships/slide" Target="slid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9.emf"/><Relationship Id="rId11" Type="http://schemas.openxmlformats.org/officeDocument/2006/relationships/slide" Target="slide32.xml"/><Relationship Id="rId5" Type="http://schemas.openxmlformats.org/officeDocument/2006/relationships/package" Target="../embeddings/Microsoft_Word_Document54.docx"/><Relationship Id="rId10" Type="http://schemas.openxmlformats.org/officeDocument/2006/relationships/slide" Target="slide30.xml"/><Relationship Id="rId4" Type="http://schemas.openxmlformats.org/officeDocument/2006/relationships/image" Target="../media/image58.emf"/><Relationship Id="rId9" Type="http://schemas.openxmlformats.org/officeDocument/2006/relationships/slide" Target="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4" Type="http://schemas.openxmlformats.org/officeDocument/2006/relationships/slide" Target="slide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slide" Target="slide32.xml"/><Relationship Id="rId3" Type="http://schemas.openxmlformats.org/officeDocument/2006/relationships/package" Target="../embeddings/Microsoft_Word_Document55.docx"/><Relationship Id="rId7" Type="http://schemas.openxmlformats.org/officeDocument/2006/relationships/package" Target="../embeddings/Microsoft_Word_Document57.docx"/><Relationship Id="rId12" Type="http://schemas.openxmlformats.org/officeDocument/2006/relationships/slide" Target="slide3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1.emf"/><Relationship Id="rId11" Type="http://schemas.openxmlformats.org/officeDocument/2006/relationships/slide" Target="slide28.xml"/><Relationship Id="rId5" Type="http://schemas.openxmlformats.org/officeDocument/2006/relationships/package" Target="../embeddings/Microsoft_Word_Document56.docx"/><Relationship Id="rId15" Type="http://schemas.openxmlformats.org/officeDocument/2006/relationships/image" Target="../media/image63.emf"/><Relationship Id="rId10" Type="http://schemas.openxmlformats.org/officeDocument/2006/relationships/slide" Target="slide26.xml"/><Relationship Id="rId4" Type="http://schemas.openxmlformats.org/officeDocument/2006/relationships/image" Target="../media/image60.emf"/><Relationship Id="rId9" Type="http://schemas.openxmlformats.org/officeDocument/2006/relationships/slide" Target="slide24.xml"/><Relationship Id="rId14" Type="http://schemas.openxmlformats.org/officeDocument/2006/relationships/package" Target="../embeddings/Microsoft_Word_Document58.docx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package" Target="../embeddings/Microsoft_Word_Document59.docx"/><Relationship Id="rId7" Type="http://schemas.openxmlformats.org/officeDocument/2006/relationships/slide" Target="slide28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8.v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64.emf"/><Relationship Id="rId9" Type="http://schemas.openxmlformats.org/officeDocument/2006/relationships/slide" Target="slide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52.xml"/><Relationship Id="rId3" Type="http://schemas.openxmlformats.org/officeDocument/2006/relationships/slide" Target="slide39.xml"/><Relationship Id="rId7" Type="http://schemas.openxmlformats.org/officeDocument/2006/relationships/slide" Target="slide48.xml"/><Relationship Id="rId12" Type="http://schemas.openxmlformats.org/officeDocument/2006/relationships/image" Target="../media/image67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40.xml"/><Relationship Id="rId1" Type="http://schemas.openxmlformats.org/officeDocument/2006/relationships/vmlDrawing" Target="../drawings/vmlDrawing29.vml"/><Relationship Id="rId6" Type="http://schemas.openxmlformats.org/officeDocument/2006/relationships/slide" Target="slide45.xml"/><Relationship Id="rId11" Type="http://schemas.openxmlformats.org/officeDocument/2006/relationships/package" Target="../embeddings/Microsoft_Word_Document61.docx"/><Relationship Id="rId5" Type="http://schemas.openxmlformats.org/officeDocument/2006/relationships/slide" Target="slide43.xml"/><Relationship Id="rId15" Type="http://schemas.openxmlformats.org/officeDocument/2006/relationships/slide" Target="slide56.xml"/><Relationship Id="rId10" Type="http://schemas.openxmlformats.org/officeDocument/2006/relationships/image" Target="../media/image66.emf"/><Relationship Id="rId4" Type="http://schemas.openxmlformats.org/officeDocument/2006/relationships/slide" Target="slide41.xml"/><Relationship Id="rId9" Type="http://schemas.openxmlformats.org/officeDocument/2006/relationships/package" Target="../embeddings/Microsoft_Word_Document60.docx"/><Relationship Id="rId14" Type="http://schemas.openxmlformats.org/officeDocument/2006/relationships/slide" Target="slide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image" Target="../media/image68.emf"/><Relationship Id="rId3" Type="http://schemas.openxmlformats.org/officeDocument/2006/relationships/slide" Target="slide39.xml"/><Relationship Id="rId7" Type="http://schemas.openxmlformats.org/officeDocument/2006/relationships/slide" Target="slide48.xml"/><Relationship Id="rId12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45.xml"/><Relationship Id="rId11" Type="http://schemas.openxmlformats.org/officeDocument/2006/relationships/slide" Target="slide56.xml"/><Relationship Id="rId5" Type="http://schemas.openxmlformats.org/officeDocument/2006/relationships/slide" Target="slide43.xml"/><Relationship Id="rId10" Type="http://schemas.openxmlformats.org/officeDocument/2006/relationships/slide" Target="slide54.xml"/><Relationship Id="rId4" Type="http://schemas.openxmlformats.org/officeDocument/2006/relationships/slide" Target="slide41.xml"/><Relationship Id="rId9" Type="http://schemas.openxmlformats.org/officeDocument/2006/relationships/slide" Target="slide5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63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69.emf"/><Relationship Id="rId9" Type="http://schemas.openxmlformats.org/officeDocument/2006/relationships/slide" Target="slide48.xml"/><Relationship Id="rId1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64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70.emf"/><Relationship Id="rId9" Type="http://schemas.openxmlformats.org/officeDocument/2006/relationships/slide" Target="slide4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71.emf"/><Relationship Id="rId9" Type="http://schemas.openxmlformats.org/officeDocument/2006/relationships/slide" Target="slide48.xml"/><Relationship Id="rId1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slide" Target="slide48.xml"/><Relationship Id="rId3" Type="http://schemas.openxmlformats.org/officeDocument/2006/relationships/package" Target="../embeddings/Microsoft_Word_Document66.docx"/><Relationship Id="rId7" Type="http://schemas.openxmlformats.org/officeDocument/2006/relationships/package" Target="../embeddings/Microsoft_Word_Document68.docx"/><Relationship Id="rId12" Type="http://schemas.openxmlformats.org/officeDocument/2006/relationships/slide" Target="slide45.xml"/><Relationship Id="rId17" Type="http://schemas.openxmlformats.org/officeDocument/2006/relationships/slide" Target="slide5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73.emf"/><Relationship Id="rId11" Type="http://schemas.openxmlformats.org/officeDocument/2006/relationships/slide" Target="slide43.xml"/><Relationship Id="rId5" Type="http://schemas.openxmlformats.org/officeDocument/2006/relationships/package" Target="../embeddings/Microsoft_Word_Document67.docx"/><Relationship Id="rId15" Type="http://schemas.openxmlformats.org/officeDocument/2006/relationships/slide" Target="slide52.xml"/><Relationship Id="rId10" Type="http://schemas.openxmlformats.org/officeDocument/2006/relationships/slide" Target="slide41.xml"/><Relationship Id="rId4" Type="http://schemas.openxmlformats.org/officeDocument/2006/relationships/image" Target="../media/image72.emf"/><Relationship Id="rId9" Type="http://schemas.openxmlformats.org/officeDocument/2006/relationships/slide" Target="slide39.xml"/><Relationship Id="rId14" Type="http://schemas.openxmlformats.org/officeDocument/2006/relationships/slide" Target="slide5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75.emf"/><Relationship Id="rId9" Type="http://schemas.openxmlformats.org/officeDocument/2006/relationships/slide" Target="slide48.xml"/><Relationship Id="rId14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50.xml"/><Relationship Id="rId3" Type="http://schemas.openxmlformats.org/officeDocument/2006/relationships/package" Target="../embeddings/Microsoft_Word_Document70.docx"/><Relationship Id="rId7" Type="http://schemas.openxmlformats.org/officeDocument/2006/relationships/package" Target="../embeddings/Microsoft_Word_Document72.docx"/><Relationship Id="rId12" Type="http://schemas.openxmlformats.org/officeDocument/2006/relationships/slide" Target="slide4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7.emf"/><Relationship Id="rId11" Type="http://schemas.openxmlformats.org/officeDocument/2006/relationships/slide" Target="slide45.xml"/><Relationship Id="rId5" Type="http://schemas.openxmlformats.org/officeDocument/2006/relationships/package" Target="../embeddings/Microsoft_Word_Document71.docx"/><Relationship Id="rId15" Type="http://schemas.openxmlformats.org/officeDocument/2006/relationships/slide" Target="slide54.xml"/><Relationship Id="rId10" Type="http://schemas.openxmlformats.org/officeDocument/2006/relationships/slide" Target="slide43.xml"/><Relationship Id="rId4" Type="http://schemas.openxmlformats.org/officeDocument/2006/relationships/image" Target="../media/image76.emf"/><Relationship Id="rId9" Type="http://schemas.openxmlformats.org/officeDocument/2006/relationships/slide" Target="slide41.xml"/><Relationship Id="rId14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52.xml"/><Relationship Id="rId3" Type="http://schemas.openxmlformats.org/officeDocument/2006/relationships/package" Target="../embeddings/Microsoft_Word_Document73.docx"/><Relationship Id="rId7" Type="http://schemas.openxmlformats.org/officeDocument/2006/relationships/slide" Target="slide39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9.emf"/><Relationship Id="rId11" Type="http://schemas.openxmlformats.org/officeDocument/2006/relationships/slide" Target="slide48.xml"/><Relationship Id="rId5" Type="http://schemas.openxmlformats.org/officeDocument/2006/relationships/package" Target="../embeddings/Microsoft_Word_Document74.docx"/><Relationship Id="rId15" Type="http://schemas.openxmlformats.org/officeDocument/2006/relationships/slide" Target="slide56.xml"/><Relationship Id="rId10" Type="http://schemas.openxmlformats.org/officeDocument/2006/relationships/slide" Target="slide45.xml"/><Relationship Id="rId4" Type="http://schemas.openxmlformats.org/officeDocument/2006/relationships/image" Target="../media/image78.emf"/><Relationship Id="rId9" Type="http://schemas.openxmlformats.org/officeDocument/2006/relationships/slide" Target="slide43.xml"/><Relationship Id="rId14" Type="http://schemas.openxmlformats.org/officeDocument/2006/relationships/slide" Target="slide5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52.xml"/><Relationship Id="rId3" Type="http://schemas.openxmlformats.org/officeDocument/2006/relationships/package" Target="../embeddings/Microsoft_Word_Document75.docx"/><Relationship Id="rId7" Type="http://schemas.openxmlformats.org/officeDocument/2006/relationships/slide" Target="slide39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1.emf"/><Relationship Id="rId11" Type="http://schemas.openxmlformats.org/officeDocument/2006/relationships/slide" Target="slide48.xml"/><Relationship Id="rId5" Type="http://schemas.openxmlformats.org/officeDocument/2006/relationships/package" Target="../embeddings/Microsoft_Word_Document76.docx"/><Relationship Id="rId15" Type="http://schemas.openxmlformats.org/officeDocument/2006/relationships/slide" Target="slide56.xml"/><Relationship Id="rId10" Type="http://schemas.openxmlformats.org/officeDocument/2006/relationships/slide" Target="slide45.xml"/><Relationship Id="rId4" Type="http://schemas.openxmlformats.org/officeDocument/2006/relationships/image" Target="../media/image80.emf"/><Relationship Id="rId9" Type="http://schemas.openxmlformats.org/officeDocument/2006/relationships/slide" Target="slide43.xml"/><Relationship Id="rId14" Type="http://schemas.openxmlformats.org/officeDocument/2006/relationships/slide" Target="slide5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41.xml"/><Relationship Id="rId7" Type="http://schemas.openxmlformats.org/officeDocument/2006/relationships/slide" Target="slide5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8.xml"/><Relationship Id="rId5" Type="http://schemas.openxmlformats.org/officeDocument/2006/relationships/slide" Target="slide45.xml"/><Relationship Id="rId10" Type="http://schemas.openxmlformats.org/officeDocument/2006/relationships/slide" Target="slide56.xml"/><Relationship Id="rId4" Type="http://schemas.openxmlformats.org/officeDocument/2006/relationships/slide" Target="slide43.xml"/><Relationship Id="rId9" Type="http://schemas.openxmlformats.org/officeDocument/2006/relationships/slide" Target="slide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77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82.emf"/><Relationship Id="rId9" Type="http://schemas.openxmlformats.org/officeDocument/2006/relationships/slide" Target="slide48.xml"/><Relationship Id="rId1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slide" Target="slide48.xml"/><Relationship Id="rId3" Type="http://schemas.openxmlformats.org/officeDocument/2006/relationships/package" Target="../embeddings/Microsoft_Word_Document78.docx"/><Relationship Id="rId7" Type="http://schemas.openxmlformats.org/officeDocument/2006/relationships/package" Target="../embeddings/Microsoft_Word_Document80.docx"/><Relationship Id="rId12" Type="http://schemas.openxmlformats.org/officeDocument/2006/relationships/slide" Target="slide45.xml"/><Relationship Id="rId17" Type="http://schemas.openxmlformats.org/officeDocument/2006/relationships/slide" Target="slide5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84.emf"/><Relationship Id="rId11" Type="http://schemas.openxmlformats.org/officeDocument/2006/relationships/slide" Target="slide43.xml"/><Relationship Id="rId5" Type="http://schemas.openxmlformats.org/officeDocument/2006/relationships/package" Target="../embeddings/Microsoft_Word_Document79.docx"/><Relationship Id="rId15" Type="http://schemas.openxmlformats.org/officeDocument/2006/relationships/slide" Target="slide52.xml"/><Relationship Id="rId10" Type="http://schemas.openxmlformats.org/officeDocument/2006/relationships/slide" Target="slide41.xml"/><Relationship Id="rId4" Type="http://schemas.openxmlformats.org/officeDocument/2006/relationships/image" Target="../media/image83.emf"/><Relationship Id="rId9" Type="http://schemas.openxmlformats.org/officeDocument/2006/relationships/slide" Target="slide39.xml"/><Relationship Id="rId14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81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86.emf"/><Relationship Id="rId9" Type="http://schemas.openxmlformats.org/officeDocument/2006/relationships/slide" Target="slide48.xml"/><Relationship Id="rId1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82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87.emf"/><Relationship Id="rId9" Type="http://schemas.openxmlformats.org/officeDocument/2006/relationships/slide" Target="slide4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83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0" Type="http://schemas.openxmlformats.org/officeDocument/2006/relationships/slide" Target="slide50.xml"/><Relationship Id="rId4" Type="http://schemas.openxmlformats.org/officeDocument/2006/relationships/image" Target="../media/image88.emf"/><Relationship Id="rId9" Type="http://schemas.openxmlformats.org/officeDocument/2006/relationships/slide" Target="slide48.xml"/><Relationship Id="rId1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52.xml"/><Relationship Id="rId3" Type="http://schemas.openxmlformats.org/officeDocument/2006/relationships/package" Target="../embeddings/Microsoft_Word_Document84.docx"/><Relationship Id="rId7" Type="http://schemas.openxmlformats.org/officeDocument/2006/relationships/slide" Target="slide39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90.emf"/><Relationship Id="rId11" Type="http://schemas.openxmlformats.org/officeDocument/2006/relationships/slide" Target="slide48.xml"/><Relationship Id="rId5" Type="http://schemas.openxmlformats.org/officeDocument/2006/relationships/package" Target="../embeddings/Microsoft_Word_Document85.docx"/><Relationship Id="rId15" Type="http://schemas.openxmlformats.org/officeDocument/2006/relationships/slide" Target="slide56.xml"/><Relationship Id="rId10" Type="http://schemas.openxmlformats.org/officeDocument/2006/relationships/slide" Target="slide45.xml"/><Relationship Id="rId4" Type="http://schemas.openxmlformats.org/officeDocument/2006/relationships/image" Target="../media/image89.emf"/><Relationship Id="rId9" Type="http://schemas.openxmlformats.org/officeDocument/2006/relationships/slide" Target="slide43.xml"/><Relationship Id="rId14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88.docx"/><Relationship Id="rId13" Type="http://schemas.openxmlformats.org/officeDocument/2006/relationships/slide" Target="slide45.xml"/><Relationship Id="rId18" Type="http://schemas.openxmlformats.org/officeDocument/2006/relationships/slide" Target="slide56.xml"/><Relationship Id="rId3" Type="http://schemas.openxmlformats.org/officeDocument/2006/relationships/image" Target="../media/image94.tiff"/><Relationship Id="rId7" Type="http://schemas.openxmlformats.org/officeDocument/2006/relationships/image" Target="../media/image92.emf"/><Relationship Id="rId12" Type="http://schemas.openxmlformats.org/officeDocument/2006/relationships/slide" Target="slide43.xml"/><Relationship Id="rId17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2.xml"/><Relationship Id="rId1" Type="http://schemas.openxmlformats.org/officeDocument/2006/relationships/vmlDrawing" Target="../drawings/vmlDrawing45.vml"/><Relationship Id="rId6" Type="http://schemas.openxmlformats.org/officeDocument/2006/relationships/package" Target="../embeddings/Microsoft_Word_Document87.docx"/><Relationship Id="rId11" Type="http://schemas.openxmlformats.org/officeDocument/2006/relationships/slide" Target="slide41.xml"/><Relationship Id="rId5" Type="http://schemas.openxmlformats.org/officeDocument/2006/relationships/image" Target="../media/image91.emf"/><Relationship Id="rId15" Type="http://schemas.openxmlformats.org/officeDocument/2006/relationships/slide" Target="slide50.xml"/><Relationship Id="rId10" Type="http://schemas.openxmlformats.org/officeDocument/2006/relationships/slide" Target="slide39.xml"/><Relationship Id="rId4" Type="http://schemas.openxmlformats.org/officeDocument/2006/relationships/package" Target="../embeddings/Microsoft_Word_Document86.docx"/><Relationship Id="rId9" Type="http://schemas.openxmlformats.org/officeDocument/2006/relationships/image" Target="../media/image93.emf"/><Relationship Id="rId14" Type="http://schemas.openxmlformats.org/officeDocument/2006/relationships/slide" Target="slide4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89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5" Type="http://schemas.openxmlformats.org/officeDocument/2006/relationships/slide" Target="slide2.xml"/><Relationship Id="rId10" Type="http://schemas.openxmlformats.org/officeDocument/2006/relationships/slide" Target="slide50.xml"/><Relationship Id="rId4" Type="http://schemas.openxmlformats.org/officeDocument/2006/relationships/image" Target="../media/image95.emf"/><Relationship Id="rId9" Type="http://schemas.openxmlformats.org/officeDocument/2006/relationships/slide" Target="slide48.xml"/><Relationship Id="rId14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90.docx"/><Relationship Id="rId7" Type="http://schemas.openxmlformats.org/officeDocument/2006/relationships/slide" Target="slide43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47.vml"/><Relationship Id="rId6" Type="http://schemas.openxmlformats.org/officeDocument/2006/relationships/slide" Target="slide41.xml"/><Relationship Id="rId11" Type="http://schemas.openxmlformats.org/officeDocument/2006/relationships/slide" Target="slide52.xml"/><Relationship Id="rId5" Type="http://schemas.openxmlformats.org/officeDocument/2006/relationships/slide" Target="slide39.xml"/><Relationship Id="rId15" Type="http://schemas.openxmlformats.org/officeDocument/2006/relationships/package" Target="../embeddings/Microsoft_Word_Document91.docx"/><Relationship Id="rId10" Type="http://schemas.openxmlformats.org/officeDocument/2006/relationships/slide" Target="slide50.xml"/><Relationship Id="rId4" Type="http://schemas.openxmlformats.org/officeDocument/2006/relationships/image" Target="../media/image96.emf"/><Relationship Id="rId9" Type="http://schemas.openxmlformats.org/officeDocument/2006/relationships/slide" Target="slide48.xml"/><Relationship Id="rId1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package" Target="../embeddings/Microsoft_Word_Document3.docx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80.xml"/><Relationship Id="rId18" Type="http://schemas.openxmlformats.org/officeDocument/2006/relationships/image" Target="../media/image98.emf"/><Relationship Id="rId3" Type="http://schemas.openxmlformats.org/officeDocument/2006/relationships/slide" Target="slide60.xml"/><Relationship Id="rId7" Type="http://schemas.openxmlformats.org/officeDocument/2006/relationships/slide" Target="slide67.xml"/><Relationship Id="rId12" Type="http://schemas.openxmlformats.org/officeDocument/2006/relationships/slide" Target="slide79.xml"/><Relationship Id="rId17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90.xml"/><Relationship Id="rId20" Type="http://schemas.openxmlformats.org/officeDocument/2006/relationships/image" Target="../media/image99.emf"/><Relationship Id="rId1" Type="http://schemas.openxmlformats.org/officeDocument/2006/relationships/vmlDrawing" Target="../drawings/vmlDrawing48.vml"/><Relationship Id="rId6" Type="http://schemas.openxmlformats.org/officeDocument/2006/relationships/slide" Target="slide65.xml"/><Relationship Id="rId11" Type="http://schemas.openxmlformats.org/officeDocument/2006/relationships/slide" Target="slide77.xml"/><Relationship Id="rId5" Type="http://schemas.openxmlformats.org/officeDocument/2006/relationships/slide" Target="slide63.xml"/><Relationship Id="rId15" Type="http://schemas.openxmlformats.org/officeDocument/2006/relationships/slide" Target="slide86.xml"/><Relationship Id="rId10" Type="http://schemas.openxmlformats.org/officeDocument/2006/relationships/slide" Target="slide74.xml"/><Relationship Id="rId19" Type="http://schemas.openxmlformats.org/officeDocument/2006/relationships/package" Target="../embeddings/Microsoft_Word_Document93.docx"/><Relationship Id="rId4" Type="http://schemas.openxmlformats.org/officeDocument/2006/relationships/slide" Target="slide61.xml"/><Relationship Id="rId9" Type="http://schemas.openxmlformats.org/officeDocument/2006/relationships/slide" Target="slide72.xml"/><Relationship Id="rId14" Type="http://schemas.openxmlformats.org/officeDocument/2006/relationships/slide" Target="slide8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94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49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62.xml"/><Relationship Id="rId4" Type="http://schemas.openxmlformats.org/officeDocument/2006/relationships/image" Target="../media/image100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95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02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96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01.emf"/><Relationship Id="rId9" Type="http://schemas.openxmlformats.org/officeDocument/2006/relationships/slide" Target="slide63.xml"/><Relationship Id="rId14" Type="http://schemas.openxmlformats.org/officeDocument/2006/relationships/slide" Target="slide7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97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51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64.xml"/><Relationship Id="rId4" Type="http://schemas.openxmlformats.org/officeDocument/2006/relationships/image" Target="../media/image103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98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5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99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04.emf"/><Relationship Id="rId9" Type="http://schemas.openxmlformats.org/officeDocument/2006/relationships/slide" Target="slide63.xml"/><Relationship Id="rId14" Type="http://schemas.openxmlformats.org/officeDocument/2006/relationships/slide" Target="slide7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00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53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66.xml"/><Relationship Id="rId4" Type="http://schemas.openxmlformats.org/officeDocument/2006/relationships/image" Target="../media/image106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slide" Target="slide67.xml"/><Relationship Id="rId18" Type="http://schemas.openxmlformats.org/officeDocument/2006/relationships/slide" Target="slide79.xml"/><Relationship Id="rId3" Type="http://schemas.openxmlformats.org/officeDocument/2006/relationships/package" Target="../embeddings/Microsoft_Word_Document101.docx"/><Relationship Id="rId21" Type="http://schemas.openxmlformats.org/officeDocument/2006/relationships/slide" Target="slide86.xml"/><Relationship Id="rId7" Type="http://schemas.openxmlformats.org/officeDocument/2006/relationships/package" Target="../embeddings/Microsoft_Word_Document103.docx"/><Relationship Id="rId12" Type="http://schemas.openxmlformats.org/officeDocument/2006/relationships/slide" Target="slide65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4.xml"/><Relationship Id="rId20" Type="http://schemas.openxmlformats.org/officeDocument/2006/relationships/slide" Target="slide8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08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102.docx"/><Relationship Id="rId15" Type="http://schemas.openxmlformats.org/officeDocument/2006/relationships/slide" Target="slide72.xml"/><Relationship Id="rId10" Type="http://schemas.openxmlformats.org/officeDocument/2006/relationships/slide" Target="slide61.xml"/><Relationship Id="rId19" Type="http://schemas.openxmlformats.org/officeDocument/2006/relationships/slide" Target="slide80.xml"/><Relationship Id="rId4" Type="http://schemas.openxmlformats.org/officeDocument/2006/relationships/image" Target="../media/image107.emf"/><Relationship Id="rId9" Type="http://schemas.openxmlformats.org/officeDocument/2006/relationships/slide" Target="slide60.xml"/><Relationship Id="rId14" Type="http://schemas.openxmlformats.org/officeDocument/2006/relationships/slide" Target="slide68.xml"/><Relationship Id="rId22" Type="http://schemas.openxmlformats.org/officeDocument/2006/relationships/slide" Target="slide9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04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11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105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10.emf"/><Relationship Id="rId9" Type="http://schemas.openxmlformats.org/officeDocument/2006/relationships/slide" Target="slide63.xml"/><Relationship Id="rId14" Type="http://schemas.openxmlformats.org/officeDocument/2006/relationships/slide" Target="slide7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06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56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4" Type="http://schemas.openxmlformats.org/officeDocument/2006/relationships/image" Target="../media/image112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07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57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70.xml"/><Relationship Id="rId4" Type="http://schemas.openxmlformats.org/officeDocument/2006/relationships/image" Target="../media/image113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08.docx"/><Relationship Id="rId21" Type="http://schemas.openxmlformats.org/officeDocument/2006/relationships/package" Target="../embeddings/Microsoft_Word_Document110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image" Target="../media/image115.emf"/><Relationship Id="rId1" Type="http://schemas.openxmlformats.org/officeDocument/2006/relationships/vmlDrawing" Target="../drawings/vmlDrawing58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24" Type="http://schemas.openxmlformats.org/officeDocument/2006/relationships/image" Target="../media/image117.emf"/><Relationship Id="rId5" Type="http://schemas.openxmlformats.org/officeDocument/2006/relationships/slide" Target="slide60.xml"/><Relationship Id="rId15" Type="http://schemas.openxmlformats.org/officeDocument/2006/relationships/slide" Target="slide80.xml"/><Relationship Id="rId23" Type="http://schemas.openxmlformats.org/officeDocument/2006/relationships/package" Target="../embeddings/Microsoft_Word_Document111.docx"/><Relationship Id="rId10" Type="http://schemas.openxmlformats.org/officeDocument/2006/relationships/slide" Target="slide68.xml"/><Relationship Id="rId19" Type="http://schemas.openxmlformats.org/officeDocument/2006/relationships/package" Target="../embeddings/Microsoft_Word_Document109.docx"/><Relationship Id="rId4" Type="http://schemas.openxmlformats.org/officeDocument/2006/relationships/image" Target="../media/image114.emf"/><Relationship Id="rId9" Type="http://schemas.openxmlformats.org/officeDocument/2006/relationships/slide" Target="slide67.xml"/><Relationship Id="rId14" Type="http://schemas.openxmlformats.org/officeDocument/2006/relationships/slide" Target="slide79.xml"/><Relationship Id="rId22" Type="http://schemas.openxmlformats.org/officeDocument/2006/relationships/image" Target="../media/image116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12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image" Target="../media/image119.emf"/><Relationship Id="rId1" Type="http://schemas.openxmlformats.org/officeDocument/2006/relationships/vmlDrawing" Target="../drawings/vmlDrawing59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package" Target="../embeddings/Microsoft_Word_Document113.docx"/><Relationship Id="rId4" Type="http://schemas.openxmlformats.org/officeDocument/2006/relationships/image" Target="../media/image118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14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60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73.xml"/><Relationship Id="rId4" Type="http://schemas.openxmlformats.org/officeDocument/2006/relationships/image" Target="../media/image120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slide" Target="slide67.xml"/><Relationship Id="rId18" Type="http://schemas.openxmlformats.org/officeDocument/2006/relationships/slide" Target="slide79.xml"/><Relationship Id="rId3" Type="http://schemas.openxmlformats.org/officeDocument/2006/relationships/package" Target="../embeddings/Microsoft_Word_Document115.docx"/><Relationship Id="rId21" Type="http://schemas.openxmlformats.org/officeDocument/2006/relationships/slide" Target="slide86.xml"/><Relationship Id="rId7" Type="http://schemas.openxmlformats.org/officeDocument/2006/relationships/package" Target="../embeddings/Microsoft_Word_Document117.docx"/><Relationship Id="rId12" Type="http://schemas.openxmlformats.org/officeDocument/2006/relationships/slide" Target="slide65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4.xml"/><Relationship Id="rId20" Type="http://schemas.openxmlformats.org/officeDocument/2006/relationships/slide" Target="slide8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22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116.docx"/><Relationship Id="rId15" Type="http://schemas.openxmlformats.org/officeDocument/2006/relationships/slide" Target="slide72.xml"/><Relationship Id="rId10" Type="http://schemas.openxmlformats.org/officeDocument/2006/relationships/slide" Target="slide61.xml"/><Relationship Id="rId19" Type="http://schemas.openxmlformats.org/officeDocument/2006/relationships/slide" Target="slide80.xml"/><Relationship Id="rId4" Type="http://schemas.openxmlformats.org/officeDocument/2006/relationships/image" Target="../media/image121.emf"/><Relationship Id="rId9" Type="http://schemas.openxmlformats.org/officeDocument/2006/relationships/slide" Target="slide60.xml"/><Relationship Id="rId14" Type="http://schemas.openxmlformats.org/officeDocument/2006/relationships/slide" Target="slide68.xml"/><Relationship Id="rId22" Type="http://schemas.openxmlformats.org/officeDocument/2006/relationships/slide" Target="slide9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80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12" Type="http://schemas.openxmlformats.org/officeDocument/2006/relationships/slide" Target="slide79.xml"/><Relationship Id="rId2" Type="http://schemas.openxmlformats.org/officeDocument/2006/relationships/image" Target="../media/image124.tif"/><Relationship Id="rId16" Type="http://schemas.openxmlformats.org/officeDocument/2006/relationships/slide" Target="slide9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5.xml"/><Relationship Id="rId11" Type="http://schemas.openxmlformats.org/officeDocument/2006/relationships/slide" Target="slide77.xml"/><Relationship Id="rId5" Type="http://schemas.openxmlformats.org/officeDocument/2006/relationships/slide" Target="slide63.xml"/><Relationship Id="rId15" Type="http://schemas.openxmlformats.org/officeDocument/2006/relationships/slide" Target="slide86.xml"/><Relationship Id="rId10" Type="http://schemas.openxmlformats.org/officeDocument/2006/relationships/slide" Target="slide74.xml"/><Relationship Id="rId4" Type="http://schemas.openxmlformats.org/officeDocument/2006/relationships/slide" Target="slide61.xml"/><Relationship Id="rId9" Type="http://schemas.openxmlformats.org/officeDocument/2006/relationships/slide" Target="slide72.xml"/><Relationship Id="rId14" Type="http://schemas.openxmlformats.org/officeDocument/2006/relationships/slide" Target="slide8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18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62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76.xml"/><Relationship Id="rId4" Type="http://schemas.openxmlformats.org/officeDocument/2006/relationships/image" Target="../media/image125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19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27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120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26.emf"/><Relationship Id="rId9" Type="http://schemas.openxmlformats.org/officeDocument/2006/relationships/slide" Target="slide63.xml"/><Relationship Id="rId14" Type="http://schemas.openxmlformats.org/officeDocument/2006/relationships/slide" Target="slide7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21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64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78.xml"/><Relationship Id="rId4" Type="http://schemas.openxmlformats.org/officeDocument/2006/relationships/image" Target="../media/image128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22.docx"/><Relationship Id="rId21" Type="http://schemas.openxmlformats.org/officeDocument/2006/relationships/package" Target="../embeddings/Microsoft_Word_Document124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image" Target="../media/image130.emf"/><Relationship Id="rId1" Type="http://schemas.openxmlformats.org/officeDocument/2006/relationships/vmlDrawing" Target="../drawings/vmlDrawing65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package" Target="../embeddings/Microsoft_Word_Document123.docx"/><Relationship Id="rId4" Type="http://schemas.openxmlformats.org/officeDocument/2006/relationships/image" Target="../media/image129.emf"/><Relationship Id="rId9" Type="http://schemas.openxmlformats.org/officeDocument/2006/relationships/slide" Target="slide67.xml"/><Relationship Id="rId14" Type="http://schemas.openxmlformats.org/officeDocument/2006/relationships/slide" Target="slide79.xml"/><Relationship Id="rId22" Type="http://schemas.openxmlformats.org/officeDocument/2006/relationships/image" Target="../media/image131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25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33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126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32.emf"/><Relationship Id="rId9" Type="http://schemas.openxmlformats.org/officeDocument/2006/relationships/slide" Target="slide63.xml"/><Relationship Id="rId14" Type="http://schemas.openxmlformats.org/officeDocument/2006/relationships/slide" Target="slide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package" Target="../embeddings/Microsoft_Word_Document8.docx"/><Relationship Id="rId7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27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67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81.xml"/><Relationship Id="rId4" Type="http://schemas.openxmlformats.org/officeDocument/2006/relationships/image" Target="../media/image134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28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68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4" Type="http://schemas.openxmlformats.org/officeDocument/2006/relationships/image" Target="../media/image135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slide" Target="slide67.xml"/><Relationship Id="rId18" Type="http://schemas.openxmlformats.org/officeDocument/2006/relationships/slide" Target="slide79.xml"/><Relationship Id="rId3" Type="http://schemas.openxmlformats.org/officeDocument/2006/relationships/package" Target="../embeddings/Microsoft_Word_Document129.docx"/><Relationship Id="rId21" Type="http://schemas.openxmlformats.org/officeDocument/2006/relationships/slide" Target="slide86.xml"/><Relationship Id="rId7" Type="http://schemas.openxmlformats.org/officeDocument/2006/relationships/package" Target="../embeddings/Microsoft_Word_Document131.docx"/><Relationship Id="rId12" Type="http://schemas.openxmlformats.org/officeDocument/2006/relationships/slide" Target="slide65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4.xml"/><Relationship Id="rId20" Type="http://schemas.openxmlformats.org/officeDocument/2006/relationships/slide" Target="slide8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37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130.docx"/><Relationship Id="rId15" Type="http://schemas.openxmlformats.org/officeDocument/2006/relationships/slide" Target="slide72.xml"/><Relationship Id="rId10" Type="http://schemas.openxmlformats.org/officeDocument/2006/relationships/slide" Target="slide61.xml"/><Relationship Id="rId19" Type="http://schemas.openxmlformats.org/officeDocument/2006/relationships/slide" Target="slide80.xml"/><Relationship Id="rId4" Type="http://schemas.openxmlformats.org/officeDocument/2006/relationships/image" Target="../media/image136.emf"/><Relationship Id="rId9" Type="http://schemas.openxmlformats.org/officeDocument/2006/relationships/slide" Target="slide60.xml"/><Relationship Id="rId14" Type="http://schemas.openxmlformats.org/officeDocument/2006/relationships/slide" Target="slide68.xml"/><Relationship Id="rId22" Type="http://schemas.openxmlformats.org/officeDocument/2006/relationships/slide" Target="slide9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32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70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slide" Target="slide84.xml"/><Relationship Id="rId4" Type="http://schemas.openxmlformats.org/officeDocument/2006/relationships/image" Target="../media/image139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33.docx"/><Relationship Id="rId21" Type="http://schemas.openxmlformats.org/officeDocument/2006/relationships/package" Target="../embeddings/Microsoft_Word_Document135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41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134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40.emf"/><Relationship Id="rId9" Type="http://schemas.openxmlformats.org/officeDocument/2006/relationships/slide" Target="slide63.xml"/><Relationship Id="rId14" Type="http://schemas.openxmlformats.org/officeDocument/2006/relationships/slide" Target="slide74.xml"/><Relationship Id="rId22" Type="http://schemas.openxmlformats.org/officeDocument/2006/relationships/image" Target="../media/image142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36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72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4" Type="http://schemas.openxmlformats.org/officeDocument/2006/relationships/image" Target="../media/image143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37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1" Type="http://schemas.openxmlformats.org/officeDocument/2006/relationships/vmlDrawing" Target="../drawings/vmlDrawing73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4" Type="http://schemas.openxmlformats.org/officeDocument/2006/relationships/image" Target="../media/image144.emf"/><Relationship Id="rId9" Type="http://schemas.openxmlformats.org/officeDocument/2006/relationships/slide" Target="slide67.xml"/><Relationship Id="rId14" Type="http://schemas.openxmlformats.org/officeDocument/2006/relationships/slide" Target="slide7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2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12" Type="http://schemas.openxmlformats.org/officeDocument/2006/relationships/slide" Target="slide80.xml"/><Relationship Id="rId2" Type="http://schemas.openxmlformats.org/officeDocument/2006/relationships/slide" Target="slide60.xml"/><Relationship Id="rId16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79.xml"/><Relationship Id="rId5" Type="http://schemas.openxmlformats.org/officeDocument/2006/relationships/slide" Target="slide65.xml"/><Relationship Id="rId15" Type="http://schemas.openxmlformats.org/officeDocument/2006/relationships/slide" Target="slide90.xml"/><Relationship Id="rId10" Type="http://schemas.openxmlformats.org/officeDocument/2006/relationships/slide" Target="slide77.xml"/><Relationship Id="rId4" Type="http://schemas.openxmlformats.org/officeDocument/2006/relationships/slide" Target="slide63.xml"/><Relationship Id="rId9" Type="http://schemas.openxmlformats.org/officeDocument/2006/relationships/slide" Target="slide74.xml"/><Relationship Id="rId14" Type="http://schemas.openxmlformats.org/officeDocument/2006/relationships/slide" Target="slide8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2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38.docx"/><Relationship Id="rId21" Type="http://schemas.openxmlformats.org/officeDocument/2006/relationships/package" Target="../embeddings/Microsoft_Word_Document140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90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46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139.docx"/><Relationship Id="rId15" Type="http://schemas.openxmlformats.org/officeDocument/2006/relationships/slide" Target="slide77.xml"/><Relationship Id="rId10" Type="http://schemas.openxmlformats.org/officeDocument/2006/relationships/slide" Target="slide65.xml"/><Relationship Id="rId19" Type="http://schemas.openxmlformats.org/officeDocument/2006/relationships/slide" Target="slide86.xml"/><Relationship Id="rId4" Type="http://schemas.openxmlformats.org/officeDocument/2006/relationships/image" Target="../media/image145.emf"/><Relationship Id="rId9" Type="http://schemas.openxmlformats.org/officeDocument/2006/relationships/slide" Target="slide63.xml"/><Relationship Id="rId14" Type="http://schemas.openxmlformats.org/officeDocument/2006/relationships/slide" Target="slide74.xml"/><Relationship Id="rId22" Type="http://schemas.openxmlformats.org/officeDocument/2006/relationships/image" Target="../media/image147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77.xml"/><Relationship Id="rId18" Type="http://schemas.openxmlformats.org/officeDocument/2006/relationships/slide" Target="slide90.xml"/><Relationship Id="rId3" Type="http://schemas.openxmlformats.org/officeDocument/2006/relationships/package" Target="../embeddings/Microsoft_Word_Document141.docx"/><Relationship Id="rId21" Type="http://schemas.openxmlformats.org/officeDocument/2006/relationships/package" Target="../embeddings/Microsoft_Word_Document143.docx"/><Relationship Id="rId7" Type="http://schemas.openxmlformats.org/officeDocument/2006/relationships/slide" Target="slide63.xml"/><Relationship Id="rId12" Type="http://schemas.openxmlformats.org/officeDocument/2006/relationships/slide" Target="slide74.xml"/><Relationship Id="rId17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image" Target="../media/image149.emf"/><Relationship Id="rId1" Type="http://schemas.openxmlformats.org/officeDocument/2006/relationships/vmlDrawing" Target="../drawings/vmlDrawing75.vml"/><Relationship Id="rId6" Type="http://schemas.openxmlformats.org/officeDocument/2006/relationships/slide" Target="slide61.xml"/><Relationship Id="rId11" Type="http://schemas.openxmlformats.org/officeDocument/2006/relationships/slide" Target="slide72.xml"/><Relationship Id="rId5" Type="http://schemas.openxmlformats.org/officeDocument/2006/relationships/slide" Target="slide60.xml"/><Relationship Id="rId15" Type="http://schemas.openxmlformats.org/officeDocument/2006/relationships/slide" Target="slide80.xml"/><Relationship Id="rId10" Type="http://schemas.openxmlformats.org/officeDocument/2006/relationships/slide" Target="slide68.xml"/><Relationship Id="rId19" Type="http://schemas.openxmlformats.org/officeDocument/2006/relationships/package" Target="../embeddings/Microsoft_Word_Document142.docx"/><Relationship Id="rId4" Type="http://schemas.openxmlformats.org/officeDocument/2006/relationships/image" Target="../media/image148.emf"/><Relationship Id="rId9" Type="http://schemas.openxmlformats.org/officeDocument/2006/relationships/slide" Target="slide67.xml"/><Relationship Id="rId14" Type="http://schemas.openxmlformats.org/officeDocument/2006/relationships/slide" Target="slide79.xml"/><Relationship Id="rId22" Type="http://schemas.openxmlformats.org/officeDocument/2006/relationships/image" Target="../media/image1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74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44.docx"/><Relationship Id="rId7" Type="http://schemas.openxmlformats.org/officeDocument/2006/relationships/slide" Target="slide61.xml"/><Relationship Id="rId12" Type="http://schemas.openxmlformats.org/officeDocument/2006/relationships/slide" Target="slide72.xml"/><Relationship Id="rId17" Type="http://schemas.openxmlformats.org/officeDocument/2006/relationships/slide" Target="slide8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0.xml"/><Relationship Id="rId1" Type="http://schemas.openxmlformats.org/officeDocument/2006/relationships/vmlDrawing" Target="../drawings/vmlDrawing76.vml"/><Relationship Id="rId6" Type="http://schemas.openxmlformats.org/officeDocument/2006/relationships/slide" Target="slide60.xml"/><Relationship Id="rId11" Type="http://schemas.openxmlformats.org/officeDocument/2006/relationships/slide" Target="slide68.xml"/><Relationship Id="rId5" Type="http://schemas.openxmlformats.org/officeDocument/2006/relationships/image" Target="../media/image152.tif"/><Relationship Id="rId15" Type="http://schemas.openxmlformats.org/officeDocument/2006/relationships/slide" Target="slide79.xml"/><Relationship Id="rId10" Type="http://schemas.openxmlformats.org/officeDocument/2006/relationships/slide" Target="slide67.xml"/><Relationship Id="rId19" Type="http://schemas.openxmlformats.org/officeDocument/2006/relationships/slide" Target="slide90.xml"/><Relationship Id="rId4" Type="http://schemas.openxmlformats.org/officeDocument/2006/relationships/image" Target="../media/image151.emf"/><Relationship Id="rId9" Type="http://schemas.openxmlformats.org/officeDocument/2006/relationships/slide" Target="slide65.xml"/><Relationship Id="rId14" Type="http://schemas.openxmlformats.org/officeDocument/2006/relationships/slide" Target="slide7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2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12" Type="http://schemas.openxmlformats.org/officeDocument/2006/relationships/slide" Target="slide80.xml"/><Relationship Id="rId2" Type="http://schemas.openxmlformats.org/officeDocument/2006/relationships/slide" Target="slide60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79.xml"/><Relationship Id="rId5" Type="http://schemas.openxmlformats.org/officeDocument/2006/relationships/slide" Target="slide65.xml"/><Relationship Id="rId15" Type="http://schemas.openxmlformats.org/officeDocument/2006/relationships/slide" Target="slide90.xml"/><Relationship Id="rId10" Type="http://schemas.openxmlformats.org/officeDocument/2006/relationships/slide" Target="slide77.xml"/><Relationship Id="rId4" Type="http://schemas.openxmlformats.org/officeDocument/2006/relationships/slide" Target="slide63.xml"/><Relationship Id="rId9" Type="http://schemas.openxmlformats.org/officeDocument/2006/relationships/slide" Target="slide74.xml"/><Relationship Id="rId14" Type="http://schemas.openxmlformats.org/officeDocument/2006/relationships/slide" Target="slide8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slide" Target="slide63.xml"/><Relationship Id="rId18" Type="http://schemas.openxmlformats.org/officeDocument/2006/relationships/slide" Target="slide74.xml"/><Relationship Id="rId3" Type="http://schemas.openxmlformats.org/officeDocument/2006/relationships/package" Target="../embeddings/Microsoft_Word_Document145.docx"/><Relationship Id="rId21" Type="http://schemas.openxmlformats.org/officeDocument/2006/relationships/slide" Target="slide80.xml"/><Relationship Id="rId7" Type="http://schemas.openxmlformats.org/officeDocument/2006/relationships/package" Target="../embeddings/Microsoft_Word_Document147.docx"/><Relationship Id="rId12" Type="http://schemas.openxmlformats.org/officeDocument/2006/relationships/slide" Target="slide61.xml"/><Relationship Id="rId17" Type="http://schemas.openxmlformats.org/officeDocument/2006/relationships/slide" Target="slide7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8.xml"/><Relationship Id="rId20" Type="http://schemas.openxmlformats.org/officeDocument/2006/relationships/slide" Target="slide79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54.emf"/><Relationship Id="rId11" Type="http://schemas.openxmlformats.org/officeDocument/2006/relationships/slide" Target="slide60.xml"/><Relationship Id="rId24" Type="http://schemas.openxmlformats.org/officeDocument/2006/relationships/slide" Target="slide90.xml"/><Relationship Id="rId5" Type="http://schemas.openxmlformats.org/officeDocument/2006/relationships/package" Target="../embeddings/Microsoft_Word_Document146.docx"/><Relationship Id="rId15" Type="http://schemas.openxmlformats.org/officeDocument/2006/relationships/slide" Target="slide67.xml"/><Relationship Id="rId23" Type="http://schemas.openxmlformats.org/officeDocument/2006/relationships/slide" Target="slide86.xml"/><Relationship Id="rId10" Type="http://schemas.openxmlformats.org/officeDocument/2006/relationships/image" Target="../media/image156.emf"/><Relationship Id="rId19" Type="http://schemas.openxmlformats.org/officeDocument/2006/relationships/slide" Target="slide77.xml"/><Relationship Id="rId4" Type="http://schemas.openxmlformats.org/officeDocument/2006/relationships/image" Target="../media/image153.emf"/><Relationship Id="rId9" Type="http://schemas.openxmlformats.org/officeDocument/2006/relationships/package" Target="../embeddings/Microsoft_Word_Document148.docx"/><Relationship Id="rId14" Type="http://schemas.openxmlformats.org/officeDocument/2006/relationships/slide" Target="slide65.xml"/><Relationship Id="rId22" Type="http://schemas.openxmlformats.org/officeDocument/2006/relationships/slide" Target="slide8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slide" Target="slide67.xml"/><Relationship Id="rId18" Type="http://schemas.openxmlformats.org/officeDocument/2006/relationships/slide" Target="slide79.xml"/><Relationship Id="rId3" Type="http://schemas.openxmlformats.org/officeDocument/2006/relationships/package" Target="../embeddings/Microsoft_Word_Document149.docx"/><Relationship Id="rId21" Type="http://schemas.openxmlformats.org/officeDocument/2006/relationships/slide" Target="slide86.xml"/><Relationship Id="rId7" Type="http://schemas.openxmlformats.org/officeDocument/2006/relationships/package" Target="../embeddings/Microsoft_Word_Document151.docx"/><Relationship Id="rId12" Type="http://schemas.openxmlformats.org/officeDocument/2006/relationships/slide" Target="slide65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4.xml"/><Relationship Id="rId20" Type="http://schemas.openxmlformats.org/officeDocument/2006/relationships/slide" Target="slide8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58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150.docx"/><Relationship Id="rId15" Type="http://schemas.openxmlformats.org/officeDocument/2006/relationships/slide" Target="slide72.xml"/><Relationship Id="rId10" Type="http://schemas.openxmlformats.org/officeDocument/2006/relationships/slide" Target="slide61.xml"/><Relationship Id="rId19" Type="http://schemas.openxmlformats.org/officeDocument/2006/relationships/slide" Target="slide80.xml"/><Relationship Id="rId4" Type="http://schemas.openxmlformats.org/officeDocument/2006/relationships/image" Target="../media/image157.emf"/><Relationship Id="rId9" Type="http://schemas.openxmlformats.org/officeDocument/2006/relationships/slide" Target="slide60.xml"/><Relationship Id="rId14" Type="http://schemas.openxmlformats.org/officeDocument/2006/relationships/slide" Target="slide68.xml"/><Relationship Id="rId22" Type="http://schemas.openxmlformats.org/officeDocument/2006/relationships/slide" Target="slide9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2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12" Type="http://schemas.openxmlformats.org/officeDocument/2006/relationships/slide" Target="slide80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79.xml"/><Relationship Id="rId5" Type="http://schemas.openxmlformats.org/officeDocument/2006/relationships/slide" Target="slide65.xml"/><Relationship Id="rId15" Type="http://schemas.openxmlformats.org/officeDocument/2006/relationships/slide" Target="slide90.xml"/><Relationship Id="rId10" Type="http://schemas.openxmlformats.org/officeDocument/2006/relationships/slide" Target="slide77.xml"/><Relationship Id="rId4" Type="http://schemas.openxmlformats.org/officeDocument/2006/relationships/slide" Target="slide63.xml"/><Relationship Id="rId9" Type="http://schemas.openxmlformats.org/officeDocument/2006/relationships/slide" Target="slide74.xml"/><Relationship Id="rId14" Type="http://schemas.openxmlformats.org/officeDocument/2006/relationships/slide" Target="slide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slide" Target="slide60.xml"/><Relationship Id="rId18" Type="http://schemas.openxmlformats.org/officeDocument/2006/relationships/slide" Target="slide68.xml"/><Relationship Id="rId26" Type="http://schemas.openxmlformats.org/officeDocument/2006/relationships/slide" Target="slide90.xml"/><Relationship Id="rId3" Type="http://schemas.openxmlformats.org/officeDocument/2006/relationships/package" Target="../embeddings/Microsoft_Word_Document152.docx"/><Relationship Id="rId21" Type="http://schemas.openxmlformats.org/officeDocument/2006/relationships/slide" Target="slide77.xml"/><Relationship Id="rId7" Type="http://schemas.openxmlformats.org/officeDocument/2006/relationships/package" Target="../embeddings/Microsoft_Word_Document154.docx"/><Relationship Id="rId12" Type="http://schemas.openxmlformats.org/officeDocument/2006/relationships/image" Target="../media/image164.emf"/><Relationship Id="rId17" Type="http://schemas.openxmlformats.org/officeDocument/2006/relationships/slide" Target="slide67.xml"/><Relationship Id="rId25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5.xml"/><Relationship Id="rId20" Type="http://schemas.openxmlformats.org/officeDocument/2006/relationships/slide" Target="slide74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61.emf"/><Relationship Id="rId11" Type="http://schemas.openxmlformats.org/officeDocument/2006/relationships/package" Target="../embeddings/Microsoft_Word_Document156.docx"/><Relationship Id="rId24" Type="http://schemas.openxmlformats.org/officeDocument/2006/relationships/slide" Target="slide82.xml"/><Relationship Id="rId5" Type="http://schemas.openxmlformats.org/officeDocument/2006/relationships/package" Target="../embeddings/Microsoft_Word_Document153.docx"/><Relationship Id="rId15" Type="http://schemas.openxmlformats.org/officeDocument/2006/relationships/slide" Target="slide63.xml"/><Relationship Id="rId23" Type="http://schemas.openxmlformats.org/officeDocument/2006/relationships/slide" Target="slide80.xml"/><Relationship Id="rId10" Type="http://schemas.openxmlformats.org/officeDocument/2006/relationships/image" Target="../media/image163.emf"/><Relationship Id="rId19" Type="http://schemas.openxmlformats.org/officeDocument/2006/relationships/slide" Target="slide72.xml"/><Relationship Id="rId4" Type="http://schemas.openxmlformats.org/officeDocument/2006/relationships/image" Target="../media/image160.emf"/><Relationship Id="rId9" Type="http://schemas.openxmlformats.org/officeDocument/2006/relationships/package" Target="../embeddings/Microsoft_Word_Document155.docx"/><Relationship Id="rId14" Type="http://schemas.openxmlformats.org/officeDocument/2006/relationships/slide" Target="slide61.xml"/><Relationship Id="rId22" Type="http://schemas.openxmlformats.org/officeDocument/2006/relationships/slide" Target="slide7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2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12" Type="http://schemas.openxmlformats.org/officeDocument/2006/relationships/slide" Target="slide80.xml"/><Relationship Id="rId17" Type="http://schemas.openxmlformats.org/officeDocument/2006/relationships/slide" Target="slide97.xml"/><Relationship Id="rId2" Type="http://schemas.openxmlformats.org/officeDocument/2006/relationships/slide" Target="slide60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79.xml"/><Relationship Id="rId5" Type="http://schemas.openxmlformats.org/officeDocument/2006/relationships/slide" Target="slide65.xml"/><Relationship Id="rId15" Type="http://schemas.openxmlformats.org/officeDocument/2006/relationships/slide" Target="slide90.xml"/><Relationship Id="rId10" Type="http://schemas.openxmlformats.org/officeDocument/2006/relationships/slide" Target="slide77.xml"/><Relationship Id="rId4" Type="http://schemas.openxmlformats.org/officeDocument/2006/relationships/slide" Target="slide63.xml"/><Relationship Id="rId9" Type="http://schemas.openxmlformats.org/officeDocument/2006/relationships/slide" Target="slide74.xml"/><Relationship Id="rId14" Type="http://schemas.openxmlformats.org/officeDocument/2006/relationships/slide" Target="slide8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74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57.docx"/><Relationship Id="rId21" Type="http://schemas.openxmlformats.org/officeDocument/2006/relationships/image" Target="../media/image166.emf"/><Relationship Id="rId7" Type="http://schemas.openxmlformats.org/officeDocument/2006/relationships/slide" Target="slide61.xml"/><Relationship Id="rId12" Type="http://schemas.openxmlformats.org/officeDocument/2006/relationships/slide" Target="slide72.xml"/><Relationship Id="rId17" Type="http://schemas.openxmlformats.org/officeDocument/2006/relationships/slide" Target="slide8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0.xml"/><Relationship Id="rId20" Type="http://schemas.openxmlformats.org/officeDocument/2006/relationships/package" Target="../embeddings/Microsoft_Word_Document158.docx"/><Relationship Id="rId1" Type="http://schemas.openxmlformats.org/officeDocument/2006/relationships/vmlDrawing" Target="../drawings/vmlDrawing80.vml"/><Relationship Id="rId6" Type="http://schemas.openxmlformats.org/officeDocument/2006/relationships/slide" Target="slide60.xml"/><Relationship Id="rId11" Type="http://schemas.openxmlformats.org/officeDocument/2006/relationships/slide" Target="slide68.xml"/><Relationship Id="rId5" Type="http://schemas.openxmlformats.org/officeDocument/2006/relationships/slide" Target="slide2.xml"/><Relationship Id="rId15" Type="http://schemas.openxmlformats.org/officeDocument/2006/relationships/slide" Target="slide79.xml"/><Relationship Id="rId23" Type="http://schemas.openxmlformats.org/officeDocument/2006/relationships/image" Target="../media/image167.emf"/><Relationship Id="rId10" Type="http://schemas.openxmlformats.org/officeDocument/2006/relationships/slide" Target="slide67.xml"/><Relationship Id="rId19" Type="http://schemas.openxmlformats.org/officeDocument/2006/relationships/slide" Target="slide90.xml"/><Relationship Id="rId4" Type="http://schemas.openxmlformats.org/officeDocument/2006/relationships/image" Target="../media/image165.emf"/><Relationship Id="rId9" Type="http://schemas.openxmlformats.org/officeDocument/2006/relationships/slide" Target="slide65.xml"/><Relationship Id="rId14" Type="http://schemas.openxmlformats.org/officeDocument/2006/relationships/slide" Target="slide77.xml"/><Relationship Id="rId22" Type="http://schemas.openxmlformats.org/officeDocument/2006/relationships/package" Target="../embeddings/Microsoft_Word_Document159.docx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170" y="4472631"/>
            <a:ext cx="6436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7</a:t>
            </a: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0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共存   离子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的检验和推断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0840" y="837506"/>
            <a:ext cx="780063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无限制条件的离子大量共存的判断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能在水溶液中大量共存的离子组是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6078"/>
              </p:ext>
            </p:extLst>
          </p:nvPr>
        </p:nvGraphicFramePr>
        <p:xfrm>
          <a:off x="838622" y="2422186"/>
          <a:ext cx="759777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1" name="文档" r:id="rId3" imgW="7598073" imgH="3047680" progId="Word.Document.12">
                  <p:embed/>
                </p:oleObj>
              </mc:Choice>
              <mc:Fallback>
                <p:oleObj name="文档" r:id="rId3" imgW="7598073" imgH="30476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2422186"/>
                        <a:ext cx="759777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47134" y="2205658"/>
            <a:ext cx="237757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82032"/>
              </p:ext>
            </p:extLst>
          </p:nvPr>
        </p:nvGraphicFramePr>
        <p:xfrm>
          <a:off x="5493742" y="3205758"/>
          <a:ext cx="6210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" name="文档" r:id="rId10" imgW="6227245" imgH="793873" progId="Word.Document.12">
                  <p:embed/>
                </p:oleObj>
              </mc:Choice>
              <mc:Fallback>
                <p:oleObj name="文档" r:id="rId10" imgW="6227245" imgH="793873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3742" y="3205758"/>
                        <a:ext cx="6210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43225"/>
              </p:ext>
            </p:extLst>
          </p:nvPr>
        </p:nvGraphicFramePr>
        <p:xfrm>
          <a:off x="5447134" y="3949651"/>
          <a:ext cx="730408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" name="文档" r:id="rId12" imgW="7416565" imgH="784529" progId="Word.Document.12">
                  <p:embed/>
                </p:oleObj>
              </mc:Choice>
              <mc:Fallback>
                <p:oleObj name="文档" r:id="rId12" imgW="7416565" imgH="784529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134" y="3949651"/>
                        <a:ext cx="7304087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6599262" y="141357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17973"/>
              </p:ext>
            </p:extLst>
          </p:nvPr>
        </p:nvGraphicFramePr>
        <p:xfrm>
          <a:off x="756162" y="321875"/>
          <a:ext cx="904716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1" name="文档" r:id="rId3" imgW="9047649" imgH="3747205" progId="Word.Document.12">
                  <p:embed/>
                </p:oleObj>
              </mc:Choice>
              <mc:Fallback>
                <p:oleObj name="文档" r:id="rId3" imgW="9047649" imgH="3747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162" y="321875"/>
                        <a:ext cx="9047163" cy="374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034376"/>
              </p:ext>
            </p:extLst>
          </p:nvPr>
        </p:nvGraphicFramePr>
        <p:xfrm>
          <a:off x="756162" y="4065586"/>
          <a:ext cx="88074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2" name="文档" r:id="rId5" imgW="8807281" imgH="1126973" progId="Word.Document.12">
                  <p:embed/>
                </p:oleObj>
              </mc:Choice>
              <mc:Fallback>
                <p:oleObj name="文档" r:id="rId5" imgW="8807281" imgH="11269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162" y="4065586"/>
                        <a:ext cx="880745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5137" y="4695779"/>
            <a:ext cx="9812557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36340"/>
              </p:ext>
            </p:extLst>
          </p:nvPr>
        </p:nvGraphicFramePr>
        <p:xfrm>
          <a:off x="733069" y="5632434"/>
          <a:ext cx="86582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3" name="文档" r:id="rId7" imgW="8767339" imgH="832792" progId="Word.Document.12">
                  <p:embed/>
                </p:oleObj>
              </mc:Choice>
              <mc:Fallback>
                <p:oleObj name="文档" r:id="rId7" imgW="8767339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3069" y="5632434"/>
                        <a:ext cx="86582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036834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40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90695"/>
            <a:ext cx="1138815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具体限制条件下离子大量共存问题的判断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时，下列各组离子在指定溶液中一定能大量共存的是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994335"/>
              </p:ext>
            </p:extLst>
          </p:nvPr>
        </p:nvGraphicFramePr>
        <p:xfrm>
          <a:off x="261871" y="1614438"/>
          <a:ext cx="9310687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" name="文档" r:id="rId3" imgW="9310328" imgH="3110894" progId="Word.Document.12">
                  <p:embed/>
                </p:oleObj>
              </mc:Choice>
              <mc:Fallback>
                <p:oleObj name="文档" r:id="rId3" imgW="9310328" imgH="31108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871" y="1614438"/>
                        <a:ext cx="9310687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9870" y="1466994"/>
            <a:ext cx="45897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均不能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31510" y="2205658"/>
            <a:ext cx="26340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9160" y="2938438"/>
            <a:ext cx="223490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5606" y="69349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507418"/>
              </p:ext>
            </p:extLst>
          </p:nvPr>
        </p:nvGraphicFramePr>
        <p:xfrm>
          <a:off x="330200" y="4660900"/>
          <a:ext cx="11150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7" name="文档" r:id="rId10" imgW="11329741" imgH="747153" progId="Word.Document.12">
                  <p:embed/>
                </p:oleObj>
              </mc:Choice>
              <mc:Fallback>
                <p:oleObj name="文档" r:id="rId10" imgW="11329741" imgH="747153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4660900"/>
                        <a:ext cx="111506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499416"/>
              </p:ext>
            </p:extLst>
          </p:nvPr>
        </p:nvGraphicFramePr>
        <p:xfrm>
          <a:off x="190500" y="5450706"/>
          <a:ext cx="11785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文档" r:id="rId12" imgW="11856043" imgH="797107" progId="Word.Document.12">
                  <p:embed/>
                </p:oleObj>
              </mc:Choice>
              <mc:Fallback>
                <p:oleObj name="文档" r:id="rId12" imgW="11856043" imgH="797107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5450706"/>
                        <a:ext cx="11785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614929"/>
              </p:ext>
            </p:extLst>
          </p:nvPr>
        </p:nvGraphicFramePr>
        <p:xfrm>
          <a:off x="262558" y="619740"/>
          <a:ext cx="10810875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4" name="文档" r:id="rId3" imgW="10810833" imgH="3861849" progId="Word.Document.12">
                  <p:embed/>
                </p:oleObj>
              </mc:Choice>
              <mc:Fallback>
                <p:oleObj name="文档" r:id="rId3" imgW="10810833" imgH="3861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58" y="619740"/>
                        <a:ext cx="10810875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051211"/>
              </p:ext>
            </p:extLst>
          </p:nvPr>
        </p:nvGraphicFramePr>
        <p:xfrm>
          <a:off x="229021" y="4383702"/>
          <a:ext cx="9826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5" name="文档" r:id="rId5" imgW="9826688" imgH="845050" progId="Word.Document.12">
                  <p:embed/>
                </p:oleObj>
              </mc:Choice>
              <mc:Fallback>
                <p:oleObj name="文档" r:id="rId5" imgW="9826688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021" y="4383702"/>
                        <a:ext cx="9826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18542" y="4925119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形成配合物而不能大量共存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05281" y="405458"/>
            <a:ext cx="492443" cy="823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0334" y="1945650"/>
            <a:ext cx="10775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50582" y="1197303"/>
            <a:ext cx="2157963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68113" y="2684314"/>
            <a:ext cx="209544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47534" y="3416851"/>
            <a:ext cx="20963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SCN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34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512415"/>
            <a:ext cx="11275398" cy="18617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下列各组离子在指定的溶液中，能大量共存的划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15015"/>
              </p:ext>
            </p:extLst>
          </p:nvPr>
        </p:nvGraphicFramePr>
        <p:xfrm>
          <a:off x="141142" y="2517824"/>
          <a:ext cx="10336212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5" name="文档" r:id="rId3" imgW="10465033" imgH="4284374" progId="Word.Document.12">
                  <p:embed/>
                </p:oleObj>
              </mc:Choice>
              <mc:Fallback>
                <p:oleObj name="文档" r:id="rId3" imgW="10465033" imgH="4284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142" y="2517824"/>
                        <a:ext cx="10336212" cy="422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882242" y="183690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61492" y="249369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42005" y="317648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34486" y="386582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62278" y="454463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6021" y="525314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72162" y="1721669"/>
            <a:ext cx="3010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SCN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97562" y="2349674"/>
            <a:ext cx="3010203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56774" y="3027462"/>
            <a:ext cx="3010203" cy="62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双水解</a:t>
            </a:r>
            <a:endParaRPr lang="zh-CN" altLang="zh-CN" sz="26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45538" y="3599210"/>
            <a:ext cx="21147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</a:t>
            </a:r>
            <a:endParaRPr lang="en-US" altLang="zh-CN" sz="26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条件下歧</a:t>
            </a:r>
            <a:r>
              <a:rPr lang="zh-CN" altLang="en-US" sz="2600" b="1" kern="100" dirty="0" smtClean="0">
                <a:solidFill>
                  <a:srgbClr val="FF0000"/>
                </a:solidFill>
                <a:effectLst/>
                <a:latin typeface="Times New Roman"/>
                <a:ea typeface="华文细黑"/>
                <a:cs typeface="Times New Roman"/>
              </a:rPr>
              <a:t>化</a:t>
            </a:r>
            <a:endParaRPr lang="zh-CN" altLang="zh-CN" sz="2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49699" y="5129414"/>
            <a:ext cx="3010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75526" y="594136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798728"/>
              </p:ext>
            </p:extLst>
          </p:nvPr>
        </p:nvGraphicFramePr>
        <p:xfrm>
          <a:off x="46534" y="693490"/>
          <a:ext cx="112966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0" name="文档" r:id="rId3" imgW="11436223" imgH="5758524" progId="Word.Document.12">
                  <p:embed/>
                </p:oleObj>
              </mc:Choice>
              <mc:Fallback>
                <p:oleObj name="文档" r:id="rId3" imgW="11436223" imgH="575852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4" y="693490"/>
                        <a:ext cx="11296650" cy="567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08637" y="6934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50797" y="1413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44804" y="21336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32889" y="290258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57814" y="39338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59484" y="48699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61019" y="56197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05659" y="549474"/>
            <a:ext cx="1902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3902" y="1269554"/>
            <a:ext cx="5493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,  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只能在酸性条件下存在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75526" y="2008218"/>
            <a:ext cx="27605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, 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42469" y="2735114"/>
            <a:ext cx="19115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</a:p>
        </p:txBody>
      </p:sp>
      <p:sp>
        <p:nvSpPr>
          <p:cNvPr id="8" name="矩形 7"/>
          <p:cNvSpPr/>
          <p:nvPr/>
        </p:nvSpPr>
        <p:spPr>
          <a:xfrm>
            <a:off x="7499034" y="3226470"/>
            <a:ext cx="47676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酸性条件下有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23758" y="3246869"/>
            <a:ext cx="3403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&lt;1, 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)&gt; 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97670" y="4720054"/>
            <a:ext cx="26452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呈弱碱性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270" y="6003498"/>
            <a:ext cx="94612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的电离受到抑制，可能是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/OH-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不能共存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5" grpId="0"/>
      <p:bldP spid="9" grpId="0"/>
      <p:bldP spid="11" grpId="0"/>
      <p:bldP spid="18" grpId="0"/>
      <p:bldP spid="19" grpId="0"/>
      <p:bldP spid="20" grpId="0"/>
      <p:bldP spid="21" grpId="0"/>
      <p:bldP spid="8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5983" y="656207"/>
            <a:ext cx="11388152" cy="74800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警惕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题干中的常见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endParaRPr lang="zh-CN" altLang="zh-CN" sz="3200" b="1" kern="100" dirty="0">
              <a:solidFill>
                <a:srgbClr val="FF0000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13711"/>
              </p:ext>
            </p:extLst>
          </p:nvPr>
        </p:nvGraphicFramePr>
        <p:xfrm>
          <a:off x="338793" y="1463416"/>
          <a:ext cx="11343767" cy="5038852"/>
        </p:xfrm>
        <a:graphic>
          <a:graphicData uri="http://schemas.openxmlformats.org/drawingml/2006/table">
            <a:tbl>
              <a:tblPr/>
              <a:tblGrid>
                <a:gridCol w="2804085"/>
                <a:gridCol w="4320480"/>
                <a:gridCol w="4219202"/>
              </a:tblGrid>
              <a:tr h="70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条件类型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高考中的常见表述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误点点悟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常见的限制条件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有色离子不能大量存在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1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13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溶液显酸性或碱性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7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因发生氧化还原反应而不能大量共存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只能是氧化性离子和还原性离子不能大量共存，不包括其他类型反应的离子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常见的易错点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也可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易看成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5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77740"/>
              </p:ext>
            </p:extLst>
          </p:nvPr>
        </p:nvGraphicFramePr>
        <p:xfrm>
          <a:off x="311416" y="569987"/>
          <a:ext cx="11593288" cy="5936664"/>
        </p:xfrm>
        <a:graphic>
          <a:graphicData uri="http://schemas.openxmlformats.org/drawingml/2006/table">
            <a:tbl>
              <a:tblPr/>
              <a:tblGrid>
                <a:gridCol w="1656184"/>
                <a:gridCol w="4104456"/>
                <a:gridCol w="5832648"/>
              </a:tblGrid>
              <a:tr h="134763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常见的隐含条件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反应放出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solidFill>
                          <a:srgbClr val="FF0000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但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不能是氧化性酸，如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由水电离出的</a:t>
                      </a:r>
                      <a:r>
                        <a:rPr lang="en-US" sz="2800" i="1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×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10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mol·L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通入足量的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·H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反应的离子不能大量存在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8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在酸性条件下具有强氧化性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常见题干要求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一定大量共存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审清关键字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574586"/>
              </p:ext>
            </p:extLst>
          </p:nvPr>
        </p:nvGraphicFramePr>
        <p:xfrm>
          <a:off x="3669209" y="3998863"/>
          <a:ext cx="9858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5" name="文档" r:id="rId3" imgW="986114" imgH="726506" progId="Word.Document.12">
                  <p:embed/>
                </p:oleObj>
              </mc:Choice>
              <mc:Fallback>
                <p:oleObj name="文档" r:id="rId3" imgW="986114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9209" y="3998863"/>
                        <a:ext cx="98583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616783" y="2792087"/>
            <a:ext cx="10956847" cy="1275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7000" b="1" dirty="0">
                <a:solidFill>
                  <a:schemeClr val="bg1"/>
                </a:solidFill>
                <a:latin typeface="+mj-ea"/>
                <a:ea typeface="+mj-ea"/>
              </a:rPr>
              <a:t>考点二　离子的检验和推断</a:t>
            </a:r>
          </a:p>
        </p:txBody>
      </p:sp>
    </p:spTree>
    <p:extLst>
      <p:ext uri="{BB962C8B-B14F-4D97-AF65-F5344CB8AC3E}">
        <p14:creationId xmlns:p14="http://schemas.microsoft.com/office/powerpoint/2010/main" val="4064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8975" y="693490"/>
            <a:ext cx="11733225" cy="162676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常见离子的检验方法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>
              <a:lnSpc>
                <a:spcPct val="130000"/>
              </a:lnSpc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根据离子性质不同而在实验中所表现出的现象不同，可以把检验离子的方法归纳为三种类型：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生成沉淀；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生成气体；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显现特殊颜色。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07647"/>
              </p:ext>
            </p:extLst>
          </p:nvPr>
        </p:nvGraphicFramePr>
        <p:xfrm>
          <a:off x="311416" y="2433257"/>
          <a:ext cx="11593288" cy="4072130"/>
        </p:xfrm>
        <a:graphic>
          <a:graphicData uri="http://schemas.openxmlformats.org/drawingml/2006/table">
            <a:tbl>
              <a:tblPr/>
              <a:tblGrid>
                <a:gridCol w="720080"/>
                <a:gridCol w="2232248"/>
                <a:gridCol w="1944216"/>
                <a:gridCol w="4032448"/>
                <a:gridCol w="2664296"/>
              </a:tblGrid>
              <a:tr h="27127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离子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试剂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注意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沉淀法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Br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溶液和稀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AgCl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AgBr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淡黄色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AgI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8478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先用稀盐酸酸化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灰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绿色沉淀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712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红褐色沉淀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848501"/>
              </p:ext>
            </p:extLst>
          </p:nvPr>
        </p:nvGraphicFramePr>
        <p:xfrm>
          <a:off x="1797571" y="4204637"/>
          <a:ext cx="10572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9" name="文档" r:id="rId3" imgW="1056679" imgH="679344" progId="Word.Document.12">
                  <p:embed/>
                </p:oleObj>
              </mc:Choice>
              <mc:Fallback>
                <p:oleObj name="文档" r:id="rId3" imgW="1056679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571" y="4204637"/>
                        <a:ext cx="105727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7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/>
          <p:nvPr/>
        </p:nvSpPr>
        <p:spPr>
          <a:xfrm>
            <a:off x="1879950" y="2714214"/>
            <a:ext cx="843051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离子共存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85968"/>
              </p:ext>
            </p:extLst>
          </p:nvPr>
        </p:nvGraphicFramePr>
        <p:xfrm>
          <a:off x="334566" y="549474"/>
          <a:ext cx="11665296" cy="5760720"/>
        </p:xfrm>
        <a:graphic>
          <a:graphicData uri="http://schemas.openxmlformats.org/drawingml/2006/table">
            <a:tbl>
              <a:tblPr/>
              <a:tblGrid>
                <a:gridCol w="766614"/>
                <a:gridCol w="1177602"/>
                <a:gridCol w="3384376"/>
                <a:gridCol w="3816424"/>
                <a:gridCol w="2520280"/>
              </a:tblGrid>
              <a:tr h="130790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溶液和湿润的红色石蕊试纸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产生有刺激性气味的气体，且气体能使湿润的红色石蕊试纸变蓝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要加热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9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稀盐酸和澄清石灰水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澄清石灰水变浑浊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99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和品红溶液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产生有刺激性气味的气体，且气体能使品红溶液褪色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64161"/>
              </p:ext>
            </p:extLst>
          </p:nvPr>
        </p:nvGraphicFramePr>
        <p:xfrm>
          <a:off x="1270670" y="1557586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0" name="文档" r:id="rId3" imgW="976753" imgH="731546" progId="Word.Document.12">
                  <p:embed/>
                </p:oleObj>
              </mc:Choice>
              <mc:Fallback>
                <p:oleObj name="文档" r:id="rId3" imgW="976753" imgH="7315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670" y="1557586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62481"/>
              </p:ext>
            </p:extLst>
          </p:nvPr>
        </p:nvGraphicFramePr>
        <p:xfrm>
          <a:off x="1270670" y="3069754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1" name="文档" r:id="rId5" imgW="976753" imgH="731906" progId="Word.Document.12">
                  <p:embed/>
                </p:oleObj>
              </mc:Choice>
              <mc:Fallback>
                <p:oleObj name="文档" r:id="rId5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0670" y="3069754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527600"/>
              </p:ext>
            </p:extLst>
          </p:nvPr>
        </p:nvGraphicFramePr>
        <p:xfrm>
          <a:off x="1230461" y="5074220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" name="文档" r:id="rId7" imgW="976753" imgH="731906" progId="Word.Document.12">
                  <p:embed/>
                </p:oleObj>
              </mc:Choice>
              <mc:Fallback>
                <p:oleObj name="文档" r:id="rId7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30461" y="5074220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60"/>
              </p:ext>
            </p:extLst>
          </p:nvPr>
        </p:nvGraphicFramePr>
        <p:xfrm>
          <a:off x="9757454" y="2586018"/>
          <a:ext cx="2590800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3" name="文档" r:id="rId9" imgW="2597234" imgH="1940110" progId="Word.Document.12">
                  <p:embed/>
                </p:oleObj>
              </mc:Choice>
              <mc:Fallback>
                <p:oleObj name="文档" r:id="rId9" imgW="2597234" imgH="1940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57454" y="2586018"/>
                        <a:ext cx="2590800" cy="194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8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5768"/>
              </p:ext>
            </p:extLst>
          </p:nvPr>
        </p:nvGraphicFramePr>
        <p:xfrm>
          <a:off x="391334" y="511463"/>
          <a:ext cx="11449272" cy="5838149"/>
        </p:xfrm>
        <a:graphic>
          <a:graphicData uri="http://schemas.openxmlformats.org/drawingml/2006/table">
            <a:tbl>
              <a:tblPr/>
              <a:tblGrid>
                <a:gridCol w="576064"/>
                <a:gridCol w="1584176"/>
                <a:gridCol w="3312368"/>
                <a:gridCol w="2952328"/>
                <a:gridCol w="3024336"/>
              </a:tblGrid>
              <a:tr h="676926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显色法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氯水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下层为紫色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6009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②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铁氰化钾溶液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[Fe(CN)</a:t>
                      </a:r>
                      <a:r>
                        <a:rPr lang="en-US" sz="2800" kern="100" baseline="-250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6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]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先是无变化，滴加氯水后变血红色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②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生成蓝色沉淀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[Fe(CN)</a:t>
                      </a:r>
                      <a:r>
                        <a:rPr lang="en-US" sz="2800" kern="100" baseline="-250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6</a:t>
                      </a:r>
                      <a:r>
                        <a:rPr lang="en-US" sz="2800" kern="100" dirty="0">
                          <a:effectLst/>
                          <a:latin typeface="IPAPANNEW"/>
                          <a:ea typeface="华文细黑"/>
                          <a:cs typeface="Times New Roman"/>
                        </a:rPr>
                        <a:t>]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溶液，无变化，再加氯水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3271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苯酚溶液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50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Pt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(Fe)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丝和稀盐酸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火焰分别呈黄色、紫色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要透过蓝色钴玻璃片观察焰色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4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 bwMode="auto">
          <a:xfrm>
            <a:off x="427635" y="18943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132" y="946797"/>
            <a:ext cx="113444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溶液，有白色沉淀生成，再加入稀盐酸，沉淀不消失，则溶液一定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溶液，产生不溶于稀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的白色沉淀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溶液，有白色沉淀生成，则溶液中一定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161918"/>
              </p:ext>
            </p:extLst>
          </p:nvPr>
        </p:nvGraphicFramePr>
        <p:xfrm>
          <a:off x="4525321" y="2379962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4" name="文档" r:id="rId3" imgW="1068200" imgH="726506" progId="Word.Document.12">
                  <p:embed/>
                </p:oleObj>
              </mc:Choice>
              <mc:Fallback>
                <p:oleObj name="文档" r:id="rId3" imgW="1068200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5321" y="2379962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391395"/>
              </p:ext>
            </p:extLst>
          </p:nvPr>
        </p:nvGraphicFramePr>
        <p:xfrm>
          <a:off x="3347327" y="3644875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5" name="文档" r:id="rId5" imgW="1068200" imgH="727226" progId="Word.Document.12">
                  <p:embed/>
                </p:oleObj>
              </mc:Choice>
              <mc:Fallback>
                <p:oleObj name="文档" r:id="rId5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7327" y="3644875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184308"/>
              </p:ext>
            </p:extLst>
          </p:nvPr>
        </p:nvGraphicFramePr>
        <p:xfrm>
          <a:off x="587873" y="4904679"/>
          <a:ext cx="10541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6" name="文档" r:id="rId7" imgW="1068200" imgH="727226" progId="Word.Document.12">
                  <p:embed/>
                </p:oleObj>
              </mc:Choice>
              <mc:Fallback>
                <p:oleObj name="文档" r:id="rId7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873" y="4904679"/>
                        <a:ext cx="1054100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568000" y="238695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15872" y="367960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34507" y="493038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5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212584"/>
            <a:ext cx="11457851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向某溶液中滴加氯水，再加入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溶液，溶液变血红色，则溶液中一定存在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，该判断是否正确？为什么？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判断错误，检验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时，应先加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溶液，再加氯水，否则，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干扰结果的判断。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怎样检验溶液中既有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向试液中，先加足量的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溶液，生成白色沉淀，过滤后，再向滤液中加入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溶液，仍有白色沉淀，且白色沉淀不溶于稀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60816"/>
              </p:ext>
            </p:extLst>
          </p:nvPr>
        </p:nvGraphicFramePr>
        <p:xfrm>
          <a:off x="5625875" y="3199637"/>
          <a:ext cx="1079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7" name="文档" r:id="rId3" imgW="1079721" imgH="726506" progId="Word.Document.12">
                  <p:embed/>
                </p:oleObj>
              </mc:Choice>
              <mc:Fallback>
                <p:oleObj name="文档" r:id="rId3" imgW="1079721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5875" y="3199637"/>
                        <a:ext cx="1079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8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01" y="693490"/>
            <a:ext cx="11344407" cy="59683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排除干扰，确定离子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关于某无色溶液中所含离子的鉴别，下列判断正确的是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溶液，生成白色沉淀，加稀盐酸沉淀不溶解时，可确定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后，溶液变为深黄色，加入淀粉溶液后溶液变蓝，可确定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溶液，生成白色沉淀，加稀盐酸后沉淀不溶解时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加入稀盐酸，生成的气体能使澄清石灰水变浑浊，可确定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61830"/>
              </p:ext>
            </p:extLst>
          </p:nvPr>
        </p:nvGraphicFramePr>
        <p:xfrm>
          <a:off x="2244057" y="5290427"/>
          <a:ext cx="1103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8" name="文档" r:id="rId3" imgW="1103122" imgH="726506" progId="Word.Document.12">
                  <p:embed/>
                </p:oleObj>
              </mc:Choice>
              <mc:Fallback>
                <p:oleObj name="文档" r:id="rId3" imgW="1103122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4057" y="5290427"/>
                        <a:ext cx="1103312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20558"/>
              </p:ext>
            </p:extLst>
          </p:nvPr>
        </p:nvGraphicFramePr>
        <p:xfrm>
          <a:off x="10050887" y="5952604"/>
          <a:ext cx="10874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9" name="文档" r:id="rId5" imgW="1103122" imgH="727226" progId="Word.Document.12">
                  <p:embed/>
                </p:oleObj>
              </mc:Choice>
              <mc:Fallback>
                <p:oleObj name="文档" r:id="rId5" imgW="1103122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50887" y="5952604"/>
                        <a:ext cx="10874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874110"/>
              </p:ext>
            </p:extLst>
          </p:nvPr>
        </p:nvGraphicFramePr>
        <p:xfrm>
          <a:off x="345900" y="713472"/>
          <a:ext cx="11437938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9" name="文档" r:id="rId3" imgW="11438022" imgH="1138510" progId="Word.Document.12">
                  <p:embed/>
                </p:oleObj>
              </mc:Choice>
              <mc:Fallback>
                <p:oleObj name="文档" r:id="rId3" imgW="11438022" imgH="11385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900" y="713472"/>
                        <a:ext cx="11437938" cy="113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88608" y="1301353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遇淀粉变蓝，通入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后，溶液变为深黄色，加入淀粉溶液后溶液变蓝，则溶液中有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665635"/>
              </p:ext>
            </p:extLst>
          </p:nvPr>
        </p:nvGraphicFramePr>
        <p:xfrm>
          <a:off x="361013" y="2831083"/>
          <a:ext cx="112982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0" name="文档" r:id="rId5" imgW="11438022" imgH="1499026" progId="Word.Document.12">
                  <p:embed/>
                </p:oleObj>
              </mc:Choice>
              <mc:Fallback>
                <p:oleObj name="文档" r:id="rId5" imgW="1143802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013" y="2831083"/>
                        <a:ext cx="11298237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027598"/>
              </p:ext>
            </p:extLst>
          </p:nvPr>
        </p:nvGraphicFramePr>
        <p:xfrm>
          <a:off x="419750" y="4336033"/>
          <a:ext cx="112966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1" name="文档" r:id="rId7" imgW="11438022" imgH="1500829" progId="Word.Document.12">
                  <p:embed/>
                </p:oleObj>
              </mc:Choice>
              <mc:Fallback>
                <p:oleObj name="文档" r:id="rId7" imgW="11438022" imgH="15008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750" y="4336033"/>
                        <a:ext cx="11296650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88608" y="5653268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825" y="417033"/>
            <a:ext cx="1127539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向四支试管中分别加入少量不同的无色溶液进行如下操作，结论正确的是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69476"/>
              </p:ext>
            </p:extLst>
          </p:nvPr>
        </p:nvGraphicFramePr>
        <p:xfrm>
          <a:off x="255850" y="1901562"/>
          <a:ext cx="11593288" cy="4480560"/>
        </p:xfrm>
        <a:graphic>
          <a:graphicData uri="http://schemas.openxmlformats.org/drawingml/2006/table">
            <a:tbl>
              <a:tblPr/>
              <a:tblGrid>
                <a:gridCol w="719045"/>
                <a:gridCol w="5473643"/>
                <a:gridCol w="2736304"/>
                <a:gridCol w="2664296"/>
              </a:tblGrid>
              <a:tr h="50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操作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结论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生成白色沉淀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滴加氯水和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，振荡、静置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下层溶液显紫色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用洁净铂丝蘸取溶液进行焰色反应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火焰呈黄色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滴加稀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溶液，将湿润红色石蕊试纸置于试管口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试纸不变蓝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713169"/>
              </p:ext>
            </p:extLst>
          </p:nvPr>
        </p:nvGraphicFramePr>
        <p:xfrm>
          <a:off x="11040608" y="2623573"/>
          <a:ext cx="11033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0" name="文档" r:id="rId3" imgW="1103122" imgH="703105" progId="Word.Document.12">
                  <p:embed/>
                </p:oleObj>
              </mc:Choice>
              <mc:Fallback>
                <p:oleObj name="文档" r:id="rId3" imgW="1103122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40608" y="2623573"/>
                        <a:ext cx="110331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71649"/>
              </p:ext>
            </p:extLst>
          </p:nvPr>
        </p:nvGraphicFramePr>
        <p:xfrm>
          <a:off x="11030150" y="5530742"/>
          <a:ext cx="10890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1" name="文档" r:id="rId5" imgW="1103122" imgH="703465" progId="Word.Document.12">
                  <p:embed/>
                </p:oleObj>
              </mc:Choice>
              <mc:Fallback>
                <p:oleObj name="文档" r:id="rId5" imgW="1103122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30150" y="5530742"/>
                        <a:ext cx="1089025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932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724867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本题主要考查常见离子的鉴别，意在考查学生的实验能力。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溶液得到白色沉淀，原溶液中可能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呈紫色的为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，即原溶液中含有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项，观察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的焰色反应应透过蓝色钴玻璃，排除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的干扰；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加入浓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溶液，且需要加热。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183207"/>
              </p:ext>
            </p:extLst>
          </p:nvPr>
        </p:nvGraphicFramePr>
        <p:xfrm>
          <a:off x="8168152" y="1522861"/>
          <a:ext cx="13255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0" name="文档" r:id="rId3" imgW="1325979" imgH="1019557" progId="Word.Document.12">
                  <p:embed/>
                </p:oleObj>
              </mc:Choice>
              <mc:Fallback>
                <p:oleObj name="文档" r:id="rId3" imgW="1325979" imgH="10195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68152" y="1522861"/>
                        <a:ext cx="1325563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607998"/>
              </p:ext>
            </p:extLst>
          </p:nvPr>
        </p:nvGraphicFramePr>
        <p:xfrm>
          <a:off x="9329297" y="1520303"/>
          <a:ext cx="13255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1" name="文档" r:id="rId5" imgW="1325979" imgH="1019197" progId="Word.Document.12">
                  <p:embed/>
                </p:oleObj>
              </mc:Choice>
              <mc:Fallback>
                <p:oleObj name="文档" r:id="rId5" imgW="1325979" imgH="10191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29297" y="1520303"/>
                        <a:ext cx="1325563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561554"/>
              </p:ext>
            </p:extLst>
          </p:nvPr>
        </p:nvGraphicFramePr>
        <p:xfrm>
          <a:off x="2278940" y="3429794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2" name="文档" r:id="rId7" imgW="1068200" imgH="726506" progId="Word.Document.12">
                  <p:embed/>
                </p:oleObj>
              </mc:Choice>
              <mc:Fallback>
                <p:oleObj name="文档" r:id="rId7" imgW="1068200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78940" y="3429794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642" y="412056"/>
            <a:ext cx="11617054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步步为营，瞻前顾后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突破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离子组成推断题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种离子中的某几种。现取该溶液进行实验，得到如下现象：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向溶液中滴加足量氯水后，溶液变橙色，且有无色气泡冒出；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向所得橙色溶液中加入足量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溶液，无沉淀生成；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向所得溶液中继续滴加淀粉溶液，溶液不变蓝色。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据此可以判断：该溶液肯定不存在的离子组是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475760"/>
              </p:ext>
            </p:extLst>
          </p:nvPr>
        </p:nvGraphicFramePr>
        <p:xfrm>
          <a:off x="4276087" y="1176731"/>
          <a:ext cx="23463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0" name="文档" r:id="rId3" imgW="2345935" imgH="714986" progId="Word.Document.12">
                  <p:embed/>
                </p:oleObj>
              </mc:Choice>
              <mc:Fallback>
                <p:oleObj name="文档" r:id="rId3" imgW="2345935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6087" y="1176731"/>
                        <a:ext cx="234632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992183"/>
              </p:ext>
            </p:extLst>
          </p:nvPr>
        </p:nvGraphicFramePr>
        <p:xfrm>
          <a:off x="354756" y="5145599"/>
          <a:ext cx="9340850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1" name="文档" r:id="rId5" imgW="9455700" imgH="1631696" progId="Word.Document.12">
                  <p:embed/>
                </p:oleObj>
              </mc:Choice>
              <mc:Fallback>
                <p:oleObj name="文档" r:id="rId5" imgW="9455700" imgH="16316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756" y="5145599"/>
                        <a:ext cx="9340850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587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611018"/>
              </p:ext>
            </p:extLst>
          </p:nvPr>
        </p:nvGraphicFramePr>
        <p:xfrm>
          <a:off x="910630" y="827921"/>
          <a:ext cx="1054100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8" name="文档" r:id="rId3" imgW="10541318" imgH="1607902" progId="Word.Document.12">
                  <p:embed/>
                </p:oleObj>
              </mc:Choice>
              <mc:Fallback>
                <p:oleObj name="文档" r:id="rId3" imgW="10541318" imgH="16079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630" y="827921"/>
                        <a:ext cx="10541000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710165"/>
              </p:ext>
            </p:extLst>
          </p:nvPr>
        </p:nvGraphicFramePr>
        <p:xfrm>
          <a:off x="947464" y="2333664"/>
          <a:ext cx="882015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9" name="文档" r:id="rId5" imgW="8928904" imgH="809719" progId="Word.Document.12">
                  <p:embed/>
                </p:oleObj>
              </mc:Choice>
              <mc:Fallback>
                <p:oleObj name="文档" r:id="rId5" imgW="8928904" imgH="8097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7464" y="2333664"/>
                        <a:ext cx="8820150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36865"/>
              </p:ext>
            </p:extLst>
          </p:nvPr>
        </p:nvGraphicFramePr>
        <p:xfrm>
          <a:off x="931656" y="3132177"/>
          <a:ext cx="10541000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0" name="文档" r:id="rId7" imgW="10541318" imgH="1610426" progId="Word.Document.12">
                  <p:embed/>
                </p:oleObj>
              </mc:Choice>
              <mc:Fallback>
                <p:oleObj name="文档" r:id="rId7" imgW="10541318" imgH="16104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1656" y="3132177"/>
                        <a:ext cx="10541000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38622" y="4573148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57534" y="837506"/>
            <a:ext cx="1173322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离子共存问题是离子反应条件和本质的最直接应用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所谓几种离子在同一溶液中能大量共存，就是指离子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之间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熟记常考离子的性质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01346" y="157326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不发生任何反应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8308" y="222133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发生反应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735720"/>
              </p:ext>
            </p:extLst>
          </p:nvPr>
        </p:nvGraphicFramePr>
        <p:xfrm>
          <a:off x="197896" y="3677146"/>
          <a:ext cx="9572625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48" name="文档" r:id="rId4" imgW="9718731" imgH="2467511" progId="Word.Document.12">
                  <p:embed/>
                </p:oleObj>
              </mc:Choice>
              <mc:Fallback>
                <p:oleObj name="文档" r:id="rId4" imgW="9718731" imgH="24675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896" y="3677146"/>
                        <a:ext cx="9572625" cy="236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636981"/>
              </p:ext>
            </p:extLst>
          </p:nvPr>
        </p:nvGraphicFramePr>
        <p:xfrm>
          <a:off x="219333" y="572624"/>
          <a:ext cx="11806237" cy="607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4" name="文档" r:id="rId3" imgW="11801094" imgH="6069650" progId="Word.Document.12">
                  <p:embed/>
                </p:oleObj>
              </mc:Choice>
              <mc:Fallback>
                <p:oleObj name="文档" r:id="rId3" imgW="11801094" imgH="60696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333" y="572624"/>
                        <a:ext cx="11806237" cy="607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11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64566"/>
              </p:ext>
            </p:extLst>
          </p:nvPr>
        </p:nvGraphicFramePr>
        <p:xfrm>
          <a:off x="507255" y="728215"/>
          <a:ext cx="11204575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0" name="文档" r:id="rId3" imgW="11349143" imgH="2828970" progId="Word.Document.12">
                  <p:embed/>
                </p:oleObj>
              </mc:Choice>
              <mc:Fallback>
                <p:oleObj name="文档" r:id="rId3" imgW="11349143" imgH="282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255" y="728215"/>
                        <a:ext cx="11204575" cy="277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505892"/>
              </p:ext>
            </p:extLst>
          </p:nvPr>
        </p:nvGraphicFramePr>
        <p:xfrm>
          <a:off x="517622" y="2819005"/>
          <a:ext cx="1119187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1" name="文档" r:id="rId5" imgW="11349143" imgH="1654769" progId="Word.Document.12">
                  <p:embed/>
                </p:oleObj>
              </mc:Choice>
              <mc:Fallback>
                <p:oleObj name="文档" r:id="rId5" imgW="11349143" imgH="16547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622" y="2819005"/>
                        <a:ext cx="11191875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7255" y="4234931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8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7043" y="117426"/>
            <a:ext cx="11322779" cy="18476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离子推断实验操作题的规范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解答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有一无色透明溶液，欲确定是否含有下列离子：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取该溶液进行实验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586931"/>
              </p:ext>
            </p:extLst>
          </p:nvPr>
        </p:nvGraphicFramePr>
        <p:xfrm>
          <a:off x="1307953" y="1367270"/>
          <a:ext cx="22764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8" name="文档" r:id="rId3" imgW="2276090" imgH="703105" progId="Word.Document.12">
                  <p:embed/>
                </p:oleObj>
              </mc:Choice>
              <mc:Fallback>
                <p:oleObj name="文档" r:id="rId3" imgW="227609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7953" y="1367270"/>
                        <a:ext cx="22764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05649"/>
              </p:ext>
            </p:extLst>
          </p:nvPr>
        </p:nvGraphicFramePr>
        <p:xfrm>
          <a:off x="4871070" y="1390420"/>
          <a:ext cx="13652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9" name="文档" r:id="rId5" imgW="1370982" imgH="692665" progId="Word.Document.12">
                  <p:embed/>
                </p:oleObj>
              </mc:Choice>
              <mc:Fallback>
                <p:oleObj name="文档" r:id="rId5" imgW="1370982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1070" y="1390420"/>
                        <a:ext cx="13652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5059"/>
              </p:ext>
            </p:extLst>
          </p:nvPr>
        </p:nvGraphicFramePr>
        <p:xfrm>
          <a:off x="406574" y="2012784"/>
          <a:ext cx="11089232" cy="4754880"/>
        </p:xfrm>
        <a:graphic>
          <a:graphicData uri="http://schemas.openxmlformats.org/drawingml/2006/table">
            <a:tbl>
              <a:tblPr/>
              <a:tblGrid>
                <a:gridCol w="5976664"/>
                <a:gridCol w="511256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实验步骤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取少量该溶液，测定溶液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0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取少量该溶液加热浓缩，加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片和浓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，加热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有无色气体产生，气体遇空气变成红棕色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取少量该溶液，加少量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中上层清液，加足量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有白色沉淀，且不溶于稀</a:t>
                      </a:r>
                      <a:r>
                        <a:rPr lang="en-US" sz="26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</a:t>
                      </a:r>
                      <a:r>
                        <a:rPr lang="en-US" sz="26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过量时沉淀部分溶解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216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566" y="676192"/>
            <a:ext cx="11502034" cy="26815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由此判断：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溶液中肯定不存在的离子是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，溶液中肯定存在的离子是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请设计实验验证其中可能存在的阴离子的方法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写明操作、现象、结论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800" kern="100" dirty="0">
                <a:latin typeface="宋体"/>
                <a:ea typeface="Times New Roman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8364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3054" y="509946"/>
            <a:ext cx="11733225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根据无色透明溶液，则原溶液中无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26963"/>
              </p:ext>
            </p:extLst>
          </p:nvPr>
        </p:nvGraphicFramePr>
        <p:xfrm>
          <a:off x="291669" y="1269554"/>
          <a:ext cx="84074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8" name="文档" r:id="rId3" imgW="8407022" imgH="1289126" progId="Word.Document.12">
                  <p:embed/>
                </p:oleObj>
              </mc:Choice>
              <mc:Fallback>
                <p:oleObj name="文档" r:id="rId3" imgW="8407022" imgH="12891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9" y="1269554"/>
                        <a:ext cx="8407400" cy="128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92674"/>
              </p:ext>
            </p:extLst>
          </p:nvPr>
        </p:nvGraphicFramePr>
        <p:xfrm>
          <a:off x="301625" y="1933113"/>
          <a:ext cx="11458575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9" name="文档" r:id="rId5" imgW="11895010" imgH="1500829" progId="Word.Document.12">
                  <p:embed/>
                </p:oleObj>
              </mc:Choice>
              <mc:Fallback>
                <p:oleObj name="文档" r:id="rId5" imgW="11895010" imgH="15008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625" y="1933113"/>
                        <a:ext cx="11458575" cy="144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787225"/>
              </p:ext>
            </p:extLst>
          </p:nvPr>
        </p:nvGraphicFramePr>
        <p:xfrm>
          <a:off x="307785" y="3164912"/>
          <a:ext cx="11320462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60" name="文档" r:id="rId7" imgW="11465370" imgH="786286" progId="Word.Document.12">
                  <p:embed/>
                </p:oleObj>
              </mc:Choice>
              <mc:Fallback>
                <p:oleObj name="文档" r:id="rId7" imgW="11465370" imgH="7862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785" y="3164912"/>
                        <a:ext cx="11320462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矩形 11"/>
          <p:cNvSpPr/>
          <p:nvPr/>
        </p:nvSpPr>
        <p:spPr>
          <a:xfrm>
            <a:off x="156214" y="3703693"/>
            <a:ext cx="11969063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由于在实验</a:t>
            </a:r>
            <a:r>
              <a:rPr lang="en-US" altLang="zh-CN" sz="2800" kern="100" spc="-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中加入的是</a:t>
            </a:r>
            <a:r>
              <a:rPr lang="en-US" altLang="zh-CN" sz="2800" kern="100" spc="-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spc="-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，引入了</a:t>
            </a:r>
            <a:r>
              <a:rPr lang="en-US" altLang="zh-CN" sz="2800" kern="100" spc="-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spc="-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，无法证明原溶液中是否有</a:t>
            </a:r>
            <a:r>
              <a:rPr lang="en-US" altLang="zh-CN" sz="2800" kern="100" spc="-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spc="-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spc="-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621323"/>
              </p:ext>
            </p:extLst>
          </p:nvPr>
        </p:nvGraphicFramePr>
        <p:xfrm>
          <a:off x="270798" y="5198048"/>
          <a:ext cx="11133138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61" name="文档" r:id="rId14" imgW="11132884" imgH="1690460" progId="Word.Document.12">
                  <p:embed/>
                </p:oleObj>
              </mc:Choice>
              <mc:Fallback>
                <p:oleObj name="文档" r:id="rId14" imgW="11132884" imgH="16904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0798" y="5198048"/>
                        <a:ext cx="11133138" cy="169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0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374498"/>
              </p:ext>
            </p:extLst>
          </p:nvPr>
        </p:nvGraphicFramePr>
        <p:xfrm>
          <a:off x="432282" y="1228745"/>
          <a:ext cx="108346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5" name="文档" r:id="rId3" imgW="10972758" imgH="832792" progId="Word.Document.12">
                  <p:embed/>
                </p:oleObj>
              </mc:Choice>
              <mc:Fallback>
                <p:oleObj name="文档" r:id="rId3" imgW="10972758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82" y="1228745"/>
                        <a:ext cx="1083468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1758509"/>
            <a:ext cx="1152400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取少量原溶液加足量的硝酸钡溶液，过滤后，向滤液中加硝酸银溶液，有白色沉淀生成，再加稀硝酸，白色沉淀不溶解，说明有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，反之则没有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77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74726" y="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答题模板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90" y="670340"/>
            <a:ext cx="11524006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离子推断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四项基本原则</a:t>
            </a:r>
            <a:endParaRPr lang="zh-CN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04450" name="Picture 2" descr="GD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92" y="688771"/>
            <a:ext cx="8164526" cy="608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991" y="333450"/>
            <a:ext cx="1152400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离子检验实验操作的答题模板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操作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现象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　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结论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取样，加入</a:t>
            </a:r>
            <a:r>
              <a:rPr lang="en-US" altLang="zh-CN" sz="2800" kern="100" dirty="0" smtClean="0">
                <a:latin typeface="宋体"/>
                <a:ea typeface="华文细黑" pitchFamily="2" charset="-122"/>
                <a:cs typeface="Times New Roman"/>
              </a:rPr>
              <a:t>……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有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或现象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Courier New"/>
              </a:rPr>
              <a:t>)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的是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例如：检验某溶液中含有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的方法是取适量溶液于洁净的试管中，滴加几滴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溶液，不显血红色，再向溶液中滴加几滴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或新制氯水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，溶液变为血红色，说明溶液中含有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ea typeface="华文细黑" pitchFamily="2" charset="-122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2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/>
          <p:nvPr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348699" y="1087843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气体产生蓝色沉淀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与过量浓氨水反应的离子方程式：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36053"/>
              </p:ext>
            </p:extLst>
          </p:nvPr>
        </p:nvGraphicFramePr>
        <p:xfrm>
          <a:off x="3312809" y="1894476"/>
          <a:ext cx="20764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3" name="文档" r:id="rId9" imgW="2076635" imgH="726506" progId="Word.Document.12">
                  <p:embed/>
                </p:oleObj>
              </mc:Choice>
              <mc:Fallback>
                <p:oleObj name="文档" r:id="rId9" imgW="207663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2809" y="1894476"/>
                        <a:ext cx="20764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215405"/>
              </p:ext>
            </p:extLst>
          </p:nvPr>
        </p:nvGraphicFramePr>
        <p:xfrm>
          <a:off x="806875" y="4419187"/>
          <a:ext cx="111442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" name="文档" r:id="rId11" imgW="1115003" imgH="773668" progId="Word.Document.12">
                  <p:embed/>
                </p:oleObj>
              </mc:Choice>
              <mc:Fallback>
                <p:oleObj name="文档" r:id="rId11" imgW="1115003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6875" y="4419187"/>
                        <a:ext cx="1114425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950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823603"/>
              </p:ext>
            </p:extLst>
          </p:nvPr>
        </p:nvGraphicFramePr>
        <p:xfrm>
          <a:off x="694606" y="477466"/>
          <a:ext cx="106680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文档" r:id="rId3" imgW="10664380" imgH="4881388" progId="Word.Document.12">
                  <p:embed/>
                </p:oleObj>
              </mc:Choice>
              <mc:Fallback>
                <p:oleObj name="文档" r:id="rId3" imgW="10664380" imgH="4881388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477466"/>
                        <a:ext cx="106680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058122" y="5085978"/>
            <a:ext cx="991068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注意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既能与酸反应又能与碱反应的离子，一般为多元弱酸的酸式酸根离子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5708" y="2082418"/>
            <a:ext cx="11524006" cy="42276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通入水中生成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的酸性比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弱，故与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溶液不发生反应，错误；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项，氢硫酸是弱酸，不能写成离子形式，该反应的离子方程式应为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溶液与过量的浓氨水反应生成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[Cu(NH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3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黑体" pitchFamily="49" charset="-122"/>
                <a:cs typeface="Times New Roman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黑体" pitchFamily="49" charset="-122"/>
              <a:cs typeface="Times New Roman"/>
            </a:endParaRP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416007"/>
              </p:ext>
            </p:extLst>
          </p:nvPr>
        </p:nvGraphicFramePr>
        <p:xfrm>
          <a:off x="345330" y="883395"/>
          <a:ext cx="11366500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9" name="文档" r:id="rId12" imgW="11507110" imgH="1562837" progId="Word.Document.12">
                  <p:embed/>
                </p:oleObj>
              </mc:Choice>
              <mc:Fallback>
                <p:oleObj name="文档" r:id="rId12" imgW="11507110" imgH="1562837" progId="Word.Document.12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330" y="883395"/>
                        <a:ext cx="11366500" cy="153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522696"/>
              </p:ext>
            </p:extLst>
          </p:nvPr>
        </p:nvGraphicFramePr>
        <p:xfrm>
          <a:off x="474663" y="1845618"/>
          <a:ext cx="11320462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3" name="文档" r:id="rId3" imgW="11466089" imgH="4343138" progId="Word.Document.12">
                  <p:embed/>
                </p:oleObj>
              </mc:Choice>
              <mc:Fallback>
                <p:oleObj name="文档" r:id="rId3" imgW="11466089" imgH="43431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663" y="1845618"/>
                        <a:ext cx="11320462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191481"/>
              </p:ext>
            </p:extLst>
          </p:nvPr>
        </p:nvGraphicFramePr>
        <p:xfrm>
          <a:off x="404813" y="1125538"/>
          <a:ext cx="11215687" cy="516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9" name="文档" r:id="rId3" imgW="11358859" imgH="5246231" progId="Word.Document.12">
                  <p:embed/>
                </p:oleObj>
              </mc:Choice>
              <mc:Fallback>
                <p:oleObj name="文档" r:id="rId3" imgW="11358859" imgH="52462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813" y="1125538"/>
                        <a:ext cx="11215687" cy="516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99841" y="5998469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2761"/>
              </p:ext>
            </p:extLst>
          </p:nvPr>
        </p:nvGraphicFramePr>
        <p:xfrm>
          <a:off x="982638" y="1759074"/>
          <a:ext cx="975042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文档" r:id="rId3" imgW="9749684" imgH="4190639" progId="Word.Document.12">
                  <p:embed/>
                </p:oleObj>
              </mc:Choice>
              <mc:Fallback>
                <p:oleObj name="文档" r:id="rId3" imgW="9749684" imgH="4190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1759074"/>
                        <a:ext cx="9750425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34773"/>
              </p:ext>
            </p:extLst>
          </p:nvPr>
        </p:nvGraphicFramePr>
        <p:xfrm>
          <a:off x="737521" y="1629594"/>
          <a:ext cx="103235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6" name="文档" r:id="rId3" imgW="10452798" imgH="856586" progId="Word.Document.12">
                  <p:embed/>
                </p:oleObj>
              </mc:Choice>
              <mc:Fallback>
                <p:oleObj name="文档" r:id="rId3" imgW="10452798" imgH="856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521" y="1629594"/>
                        <a:ext cx="10323513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473761"/>
              </p:ext>
            </p:extLst>
          </p:nvPr>
        </p:nvGraphicFramePr>
        <p:xfrm>
          <a:off x="694606" y="2583656"/>
          <a:ext cx="103235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7" name="文档" r:id="rId5" imgW="10452798" imgH="858389" progId="Word.Document.12">
                  <p:embed/>
                </p:oleObj>
              </mc:Choice>
              <mc:Fallback>
                <p:oleObj name="文档" r:id="rId5" imgW="10452798" imgH="8583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4606" y="2583656"/>
                        <a:ext cx="10323513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22598" y="3285778"/>
            <a:ext cx="6527749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项，离子间互不反应，可以大量共存；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887661"/>
              </p:ext>
            </p:extLst>
          </p:nvPr>
        </p:nvGraphicFramePr>
        <p:xfrm>
          <a:off x="705520" y="4311848"/>
          <a:ext cx="103235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8" name="文档" r:id="rId7" imgW="10452798" imgH="860191" progId="Word.Document.12">
                  <p:embed/>
                </p:oleObj>
              </mc:Choice>
              <mc:Fallback>
                <p:oleObj name="文档" r:id="rId7" imgW="10452798" imgH="8601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5520" y="4311848"/>
                        <a:ext cx="10323513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2598" y="5085978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50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1430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747062"/>
              </p:ext>
            </p:extLst>
          </p:nvPr>
        </p:nvGraphicFramePr>
        <p:xfrm>
          <a:off x="406574" y="1520934"/>
          <a:ext cx="11447463" cy="481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4" name="文档" r:id="rId3" imgW="11594190" imgH="4883551" progId="Word.Document.12">
                  <p:embed/>
                </p:oleObj>
              </mc:Choice>
              <mc:Fallback>
                <p:oleObj name="文档" r:id="rId3" imgW="11594190" imgH="48835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574" y="1520934"/>
                        <a:ext cx="11447463" cy="481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29133" y="1446688"/>
            <a:ext cx="11388152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项，使酚酞变红色的溶液呈碱性，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不能大量共存；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，溶液呈酸性，四种离子可以大量共存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项，与铝反应放出氢气的溶液可能呈酸性，也可能呈碱性，若呈酸性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大量存在，一是因为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，二是酸性条件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因发生氧化还原反应而不能大量共存；若呈碱性，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沉淀而不能大量存在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478182"/>
              </p:ext>
            </p:extLst>
          </p:nvPr>
        </p:nvGraphicFramePr>
        <p:xfrm>
          <a:off x="2952782" y="2032869"/>
          <a:ext cx="11493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1" name="文档" r:id="rId3" imgW="1149926" imgH="1101640" progId="Word.Document.12">
                  <p:embed/>
                </p:oleObj>
              </mc:Choice>
              <mc:Fallback>
                <p:oleObj name="文档" r:id="rId3" imgW="1149926" imgH="11016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782" y="2032869"/>
                        <a:ext cx="11493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451997"/>
              </p:ext>
            </p:extLst>
          </p:nvPr>
        </p:nvGraphicFramePr>
        <p:xfrm>
          <a:off x="478582" y="4148902"/>
          <a:ext cx="103028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2" name="文档" r:id="rId5" imgW="1036877" imgH="692665" progId="Word.Document.12">
                  <p:embed/>
                </p:oleObj>
              </mc:Choice>
              <mc:Fallback>
                <p:oleObj name="文档" r:id="rId5" imgW="1036877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582" y="4148902"/>
                        <a:ext cx="1030287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727068"/>
              </p:ext>
            </p:extLst>
          </p:nvPr>
        </p:nvGraphicFramePr>
        <p:xfrm>
          <a:off x="1262628" y="4793781"/>
          <a:ext cx="103028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3" name="文档" r:id="rId7" imgW="1036877" imgH="692665" progId="Word.Document.12">
                  <p:embed/>
                </p:oleObj>
              </mc:Choice>
              <mc:Fallback>
                <p:oleObj name="文档" r:id="rId7" imgW="1036877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2628" y="4793781"/>
                        <a:ext cx="1030287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6432" y="2305560"/>
            <a:ext cx="1127539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项，由水电离的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的溶液中水的电离受到抑制，可能是由于外加酸或碱，若为碱溶液，四种离子可以大量共存，若为酸溶液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150552"/>
              </p:ext>
            </p:extLst>
          </p:nvPr>
        </p:nvGraphicFramePr>
        <p:xfrm>
          <a:off x="685715" y="3706298"/>
          <a:ext cx="10795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2" name="文档" r:id="rId3" imgW="1079721" imgH="714986" progId="Word.Document.12">
                  <p:embed/>
                </p:oleObj>
              </mc:Choice>
              <mc:Fallback>
                <p:oleObj name="文档" r:id="rId3" imgW="1079721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715" y="3706298"/>
                        <a:ext cx="10795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78722"/>
              </p:ext>
            </p:extLst>
          </p:nvPr>
        </p:nvGraphicFramePr>
        <p:xfrm>
          <a:off x="1787447" y="3753326"/>
          <a:ext cx="10652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3" name="文档" r:id="rId5" imgW="1079721" imgH="714266" progId="Word.Document.12">
                  <p:embed/>
                </p:oleObj>
              </mc:Choice>
              <mc:Fallback>
                <p:oleObj name="文档" r:id="rId5" imgW="1079721" imgH="7142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7447" y="3753326"/>
                        <a:ext cx="1065213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3931" y="1269554"/>
            <a:ext cx="114099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向该溶液中滴入少量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向该溶液中加入浓盐酸，每产生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，转移电子约为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6.02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355023"/>
              </p:ext>
            </p:extLst>
          </p:nvPr>
        </p:nvGraphicFramePr>
        <p:xfrm>
          <a:off x="3333194" y="2684006"/>
          <a:ext cx="21351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4" name="文档" r:id="rId3" imgW="2134959" imgH="656304" progId="Word.Document.12">
                  <p:embed/>
                </p:oleObj>
              </mc:Choice>
              <mc:Fallback>
                <p:oleObj name="文档" r:id="rId3" imgW="2134959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194" y="2684006"/>
                        <a:ext cx="2135188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920386"/>
              </p:ext>
            </p:extLst>
          </p:nvPr>
        </p:nvGraphicFramePr>
        <p:xfrm>
          <a:off x="4476305" y="3288708"/>
          <a:ext cx="10302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5" name="文档" r:id="rId5" imgW="1031477" imgH="646223" progId="Word.Document.12">
                  <p:embed/>
                </p:oleObj>
              </mc:Choice>
              <mc:Fallback>
                <p:oleObj name="文档" r:id="rId5" imgW="1031477" imgH="6462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6305" y="3288708"/>
                        <a:ext cx="103028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528" y="958372"/>
            <a:ext cx="11388152" cy="58582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反应能生成弱电解质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能生成难溶物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而不能共存，且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CHO,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项，因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水解，溶液呈弱碱性，滴加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项，加入浓盐酸后反应的离子方程式为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，转移电子约为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6.02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个，正确。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4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常见溶液酸、碱性的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判断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pH&lt;7(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溶液；能使酚酞溶液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呈酸性或碱性的溶液：和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放出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i="1" kern="100" baseline="300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4926" y="9385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37011" y="96684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6294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橙色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6918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0209" y="286213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7859" y="346320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926" y="34936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02878" y="4748302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974" y="542685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黄色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0891" y="2258502"/>
            <a:ext cx="6110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甲基橙变色范围：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3.1-4.4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橙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黄）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69563" y="2239338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使甲基橙变黄色的不一定是碱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5621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91759"/>
              </p:ext>
            </p:extLst>
          </p:nvPr>
        </p:nvGraphicFramePr>
        <p:xfrm>
          <a:off x="1004341" y="1845618"/>
          <a:ext cx="10131425" cy="381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9" name="文档" r:id="rId3" imgW="10131108" imgH="3815342" progId="Word.Document.12">
                  <p:embed/>
                </p:oleObj>
              </mc:Choice>
              <mc:Fallback>
                <p:oleObj name="文档" r:id="rId3" imgW="10131108" imgH="38153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4341" y="1845618"/>
                        <a:ext cx="10131425" cy="381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3416" y="1216859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逐一分析判断每个选项中四种微粒的性质，如果能生成沉淀、气体、弱电解质、络合离子或发生氧化还原反应就不能大量共存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生成硫酸钙沉淀，不能大量共存；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生成二氧化硫气体，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能生成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项，四种离子之间不发生反应，能大量共存；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能形成络合离子，不能大量共存。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788075"/>
              </p:ext>
            </p:extLst>
          </p:nvPr>
        </p:nvGraphicFramePr>
        <p:xfrm>
          <a:off x="2494806" y="2602981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9" name="文档" r:id="rId3" imgW="1056679" imgH="667824" progId="Word.Document.12">
                  <p:embed/>
                </p:oleObj>
              </mc:Choice>
              <mc:Fallback>
                <p:oleObj name="文档" r:id="rId3" imgW="1056679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4806" y="2602981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348631"/>
              </p:ext>
            </p:extLst>
          </p:nvPr>
        </p:nvGraphicFramePr>
        <p:xfrm>
          <a:off x="4295006" y="3265512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0" name="文档" r:id="rId5" imgW="1056679" imgH="668184" progId="Word.Document.12">
                  <p:embed/>
                </p:oleObj>
              </mc:Choice>
              <mc:Fallback>
                <p:oleObj name="文档" r:id="rId5" imgW="1056679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95006" y="3265512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12460"/>
              </p:ext>
            </p:extLst>
          </p:nvPr>
        </p:nvGraphicFramePr>
        <p:xfrm>
          <a:off x="6478396" y="3251053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1" name="文档" r:id="rId7" imgW="1056679" imgH="668184" progId="Word.Document.12">
                  <p:embed/>
                </p:oleObj>
              </mc:Choice>
              <mc:Fallback>
                <p:oleObj name="文档" r:id="rId7" imgW="1056679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8396" y="3251053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107900"/>
              </p:ext>
            </p:extLst>
          </p:nvPr>
        </p:nvGraphicFramePr>
        <p:xfrm>
          <a:off x="763588" y="1989634"/>
          <a:ext cx="10244137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66" name="文档" r:id="rId3" imgW="10371116" imgH="4002811" progId="Word.Document.12">
                  <p:embed/>
                </p:oleObj>
              </mc:Choice>
              <mc:Fallback>
                <p:oleObj name="文档" r:id="rId3" imgW="10371116" imgH="40028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588" y="1989634"/>
                        <a:ext cx="10244137" cy="394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774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8608" y="1485578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可以发生水解相互促进反应而不能大量共存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项，酸性溶液中，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氧化，该选项错误；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项，弱碱性溶液中，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大量共存，该选项正确；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的溶液中就可沉淀完全，故在中性溶液中生成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沉淀，该选项错误。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083191"/>
              </p:ext>
            </p:extLst>
          </p:nvPr>
        </p:nvGraphicFramePr>
        <p:xfrm>
          <a:off x="6527254" y="3529532"/>
          <a:ext cx="125571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1" name="文档" r:id="rId3" imgW="1255414" imgH="726506" progId="Word.Document.12">
                  <p:embed/>
                </p:oleObj>
              </mc:Choice>
              <mc:Fallback>
                <p:oleObj name="文档" r:id="rId3" imgW="1255414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254" y="3529532"/>
                        <a:ext cx="1255713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9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635227"/>
              </p:ext>
            </p:extLst>
          </p:nvPr>
        </p:nvGraphicFramePr>
        <p:xfrm>
          <a:off x="369291" y="1557586"/>
          <a:ext cx="11493500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5" name="文档" r:id="rId3" imgW="11637370" imgH="4660392" progId="Word.Document.12">
                  <p:embed/>
                </p:oleObj>
              </mc:Choice>
              <mc:Fallback>
                <p:oleObj name="文档" r:id="rId3" imgW="11637370" imgH="46603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291" y="1557586"/>
                        <a:ext cx="11493500" cy="459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763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969947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的溶液显强酸性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，溶液显强碱性，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溶液中，题给四种离子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均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不发生反应，可以大量共存；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反应，生成难电离的弱电解质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235242"/>
              </p:ext>
            </p:extLst>
          </p:nvPr>
        </p:nvGraphicFramePr>
        <p:xfrm>
          <a:off x="6102757" y="1076680"/>
          <a:ext cx="109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7" name="文档" r:id="rId3" imgW="1091601" imgH="609142" progId="Word.Document.12">
                  <p:embed/>
                </p:oleObj>
              </mc:Choice>
              <mc:Fallback>
                <p:oleObj name="文档" r:id="rId3" imgW="1091601" imgH="609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2757" y="1076680"/>
                        <a:ext cx="1092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680639"/>
              </p:ext>
            </p:extLst>
          </p:nvPr>
        </p:nvGraphicFramePr>
        <p:xfrm>
          <a:off x="8680812" y="3622668"/>
          <a:ext cx="23225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8" name="文档" r:id="rId5" imgW="2322533" imgH="656304" progId="Word.Document.12">
                  <p:embed/>
                </p:oleObj>
              </mc:Choice>
              <mc:Fallback>
                <p:oleObj name="文档" r:id="rId5" imgW="2322533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0812" y="3622668"/>
                        <a:ext cx="2322513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04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 descr="\\李笑影\e\人教版化学\HX49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86" y="2727763"/>
            <a:ext cx="7007672" cy="330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6967" y="981522"/>
            <a:ext cx="11873194" cy="22719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雾霾严重影响人们的生活与健康。某地区的雾霾中可能含有如下可溶性无机离子：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。某同学收集了该地区的雾霾，经必要的预处理后得试样溶液，设计并完成了如下实验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865987"/>
              </p:ext>
            </p:extLst>
          </p:nvPr>
        </p:nvGraphicFramePr>
        <p:xfrm>
          <a:off x="5719043" y="1606444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58" name="文档" r:id="rId4" imgW="1021036" imgH="703105" progId="Word.Document.12">
                  <p:embed/>
                </p:oleObj>
              </mc:Choice>
              <mc:Fallback>
                <p:oleObj name="文档" r:id="rId4" imgW="1021036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9043" y="1606444"/>
                        <a:ext cx="102076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532423"/>
              </p:ext>
            </p:extLst>
          </p:nvPr>
        </p:nvGraphicFramePr>
        <p:xfrm>
          <a:off x="8949284" y="1557586"/>
          <a:ext cx="22796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59" name="文档" r:id="rId6" imgW="2283650" imgH="692665" progId="Word.Document.12">
                  <p:embed/>
                </p:oleObj>
              </mc:Choice>
              <mc:Fallback>
                <p:oleObj name="文档" r:id="rId6" imgW="2283650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49284" y="1557586"/>
                        <a:ext cx="22796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08544"/>
              </p:ext>
            </p:extLst>
          </p:nvPr>
        </p:nvGraphicFramePr>
        <p:xfrm>
          <a:off x="210832" y="6019973"/>
          <a:ext cx="92456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0" name="文档" r:id="rId8" imgW="9245198" imgH="938784" progId="Word.Document.12">
                  <p:embed/>
                </p:oleObj>
              </mc:Choice>
              <mc:Fallback>
                <p:oleObj name="文档" r:id="rId8" imgW="9245198" imgH="938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832" y="6019973"/>
                        <a:ext cx="92456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13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1191151"/>
            <a:ext cx="1152400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根据以上的实验操作与现象，该同学得出的结论不正确的是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试样中肯定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试样中一定不含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该雾霾中可能存在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MgSO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90264"/>
              </p:ext>
            </p:extLst>
          </p:nvPr>
        </p:nvGraphicFramePr>
        <p:xfrm>
          <a:off x="3166028" y="1960089"/>
          <a:ext cx="4503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4" name="文档" r:id="rId3" imgW="4503216" imgH="738027" progId="Word.Document.12">
                  <p:embed/>
                </p:oleObj>
              </mc:Choice>
              <mc:Fallback>
                <p:oleObj name="文档" r:id="rId3" imgW="4503216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6028" y="1960089"/>
                        <a:ext cx="4503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>
            <a:hlinkClick r:id="rId14" action="ppaction://hlinksldjump"/>
          </p:cNvPr>
          <p:cNvSpPr/>
          <p:nvPr/>
        </p:nvSpPr>
        <p:spPr>
          <a:xfrm>
            <a:off x="991163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6" name="圆角矩形 25">
            <a:hlinkClick r:id="rId1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7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4622"/>
              </p:ext>
            </p:extLst>
          </p:nvPr>
        </p:nvGraphicFramePr>
        <p:xfrm>
          <a:off x="334566" y="2421682"/>
          <a:ext cx="11417300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2" name="文档" r:id="rId3" imgW="11417152" imgH="3216164" progId="Word.Document.12">
                  <p:embed/>
                </p:oleObj>
              </mc:Choice>
              <mc:Fallback>
                <p:oleObj name="文档" r:id="rId3" imgW="11417152" imgH="32161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66" y="2421682"/>
                        <a:ext cx="11417300" cy="321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74459" y="5191735"/>
            <a:ext cx="6684843" cy="140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无法确定是否存在，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>
            <a:hlinkClick r:id="rId14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459" y="544182"/>
            <a:ext cx="11688119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使湿润红色石蕊试纸显蓝色的现象，确定气体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为氨气，溶液中一定存在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；由沉淀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与酸反应的现象判断其成分中一定有碳酸钡，可能存在氢氧化铝，所以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10858"/>
              </p:ext>
            </p:extLst>
          </p:nvPr>
        </p:nvGraphicFramePr>
        <p:xfrm>
          <a:off x="2553680" y="1336270"/>
          <a:ext cx="10414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3" name="文档" r:id="rId15" imgW="1049118" imgH="726866" progId="Word.Document.12">
                  <p:embed/>
                </p:oleObj>
              </mc:Choice>
              <mc:Fallback>
                <p:oleObj name="文档" r:id="rId15" imgW="1049118" imgH="72686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680" y="1336270"/>
                        <a:ext cx="10414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44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236850" y="131559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55305"/>
              </p:ext>
            </p:extLst>
          </p:nvPr>
        </p:nvGraphicFramePr>
        <p:xfrm>
          <a:off x="355955" y="856063"/>
          <a:ext cx="11215687" cy="610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" name="文档" r:id="rId3" imgW="11388179" imgH="6216933" progId="Word.Document.12">
                  <p:embed/>
                </p:oleObj>
              </mc:Choice>
              <mc:Fallback>
                <p:oleObj name="文档" r:id="rId3" imgW="11388179" imgH="62169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955" y="856063"/>
                        <a:ext cx="11215687" cy="610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319342" y="719198"/>
            <a:ext cx="164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01946" y="14881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827325"/>
              </p:ext>
            </p:extLst>
          </p:nvPr>
        </p:nvGraphicFramePr>
        <p:xfrm>
          <a:off x="9613900" y="2184400"/>
          <a:ext cx="2349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" name="文档" r:id="rId5" imgW="2383483" imgH="725984" progId="Word.Document.12">
                  <p:embed/>
                </p:oleObj>
              </mc:Choice>
              <mc:Fallback>
                <p:oleObj name="文档" r:id="rId5" imgW="2383483" imgH="725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13900" y="2184400"/>
                        <a:ext cx="2349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49007"/>
              </p:ext>
            </p:extLst>
          </p:nvPr>
        </p:nvGraphicFramePr>
        <p:xfrm>
          <a:off x="554004" y="2962475"/>
          <a:ext cx="23844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" name="文档" r:id="rId7" imgW="2383483" imgH="725984" progId="Word.Document.12">
                  <p:embed/>
                </p:oleObj>
              </mc:Choice>
              <mc:Fallback>
                <p:oleObj name="文档" r:id="rId7" imgW="2383483" imgH="725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004" y="2962475"/>
                        <a:ext cx="2384425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8399462" y="440318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弱电解质或弱离子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07174" y="5138822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SiO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76797" y="5845899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37511"/>
              </p:ext>
            </p:extLst>
          </p:nvPr>
        </p:nvGraphicFramePr>
        <p:xfrm>
          <a:off x="661962" y="788648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4" name="文档" r:id="rId17" imgW="9660086" imgH="3874106" progId="Word.Document.12">
                  <p:embed/>
                </p:oleObj>
              </mc:Choice>
              <mc:Fallback>
                <p:oleObj name="文档" r:id="rId17" imgW="9660086" imgH="38741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1962" y="788648"/>
                        <a:ext cx="95377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9015" y="4300197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生成硫氰化铁显血红色，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44494"/>
              </p:ext>
            </p:extLst>
          </p:nvPr>
        </p:nvGraphicFramePr>
        <p:xfrm>
          <a:off x="622598" y="5780350"/>
          <a:ext cx="105616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5" name="文档" r:id="rId19" imgW="10561468" imgH="868483" progId="Word.Document.12">
                  <p:embed/>
                </p:oleObj>
              </mc:Choice>
              <mc:Fallback>
                <p:oleObj name="文档" r:id="rId19" imgW="10561468" imgH="868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2598" y="5780350"/>
                        <a:ext cx="105616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843085" y="656207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763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/>
      <p:bldP spid="6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10168"/>
              </p:ext>
            </p:extLst>
          </p:nvPr>
        </p:nvGraphicFramePr>
        <p:xfrm>
          <a:off x="1022002" y="909514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9" name="文档" r:id="rId3" imgW="9660086" imgH="3879154" progId="Word.Document.12">
                  <p:embed/>
                </p:oleObj>
              </mc:Choice>
              <mc:Fallback>
                <p:oleObj name="文档" r:id="rId3" imgW="9660086" imgH="3879154" progId="Word.Document.12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002" y="909514"/>
                        <a:ext cx="9537700" cy="381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9763" y="728215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项，各离子之间互不反应，可大量共存，正确；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结合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可生成沉淀，不能大量共存，错误；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结合可生成沉淀，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可发生氧化还原反应，不能大量共存，错误；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9909"/>
              </p:ext>
            </p:extLst>
          </p:nvPr>
        </p:nvGraphicFramePr>
        <p:xfrm>
          <a:off x="2748271" y="1512473"/>
          <a:ext cx="106838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1" name="文档" r:id="rId3" imgW="1068200" imgH="667824" progId="Word.Document.12">
                  <p:embed/>
                </p:oleObj>
              </mc:Choice>
              <mc:Fallback>
                <p:oleObj name="文档" r:id="rId3" imgW="1068200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8271" y="1512473"/>
                        <a:ext cx="106838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68603"/>
              </p:ext>
            </p:extLst>
          </p:nvPr>
        </p:nvGraphicFramePr>
        <p:xfrm>
          <a:off x="6963760" y="2106617"/>
          <a:ext cx="1052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2" name="文档" r:id="rId5" imgW="1068200" imgH="668184" progId="Word.Document.12">
                  <p:embed/>
                </p:oleObj>
              </mc:Choice>
              <mc:Fallback>
                <p:oleObj name="文档" r:id="rId5" imgW="1068200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3760" y="2106617"/>
                        <a:ext cx="105251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6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96701"/>
              </p:ext>
            </p:extLst>
          </p:nvPr>
        </p:nvGraphicFramePr>
        <p:xfrm>
          <a:off x="763217" y="886364"/>
          <a:ext cx="1060132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2" name="文档" r:id="rId3" imgW="10735268" imgH="4390365" progId="Word.Document.12">
                  <p:embed/>
                </p:oleObj>
              </mc:Choice>
              <mc:Fallback>
                <p:oleObj name="文档" r:id="rId3" imgW="10735268" imgH="4390365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17" y="886364"/>
                        <a:ext cx="10601325" cy="432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07" y="730773"/>
            <a:ext cx="10793813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24491"/>
              </p:ext>
            </p:extLst>
          </p:nvPr>
        </p:nvGraphicFramePr>
        <p:xfrm>
          <a:off x="587873" y="1648496"/>
          <a:ext cx="112379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9" name="文档" r:id="rId3" imgW="11383328" imgH="2136419" progId="Word.Document.12">
                  <p:embed/>
                </p:oleObj>
              </mc:Choice>
              <mc:Fallback>
                <p:oleObj name="文档" r:id="rId3" imgW="11383328" imgH="2136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873" y="1648496"/>
                        <a:ext cx="11237913" cy="210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99864" y="3395069"/>
            <a:ext cx="1134440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项，甲基橙变红，显酸性，此四种离子与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，具有强氧化性，会氧化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60987"/>
              </p:ext>
            </p:extLst>
          </p:nvPr>
        </p:nvGraphicFramePr>
        <p:xfrm>
          <a:off x="2481693" y="4259165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0" name="文档" r:id="rId5" imgW="1009875" imgH="726506" progId="Word.Document.12">
                  <p:embed/>
                </p:oleObj>
              </mc:Choice>
              <mc:Fallback>
                <p:oleObj name="文档" r:id="rId5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1693" y="4259165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642167"/>
              </p:ext>
            </p:extLst>
          </p:nvPr>
        </p:nvGraphicFramePr>
        <p:xfrm>
          <a:off x="478582" y="802781"/>
          <a:ext cx="1121568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0" name="文档" r:id="rId3" imgW="11356700" imgH="5572137" progId="Word.Document.12">
                  <p:embed/>
                </p:oleObj>
              </mc:Choice>
              <mc:Fallback>
                <p:oleObj name="文档" r:id="rId3" imgW="11356700" imgH="55721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802781"/>
                        <a:ext cx="11215688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015" y="765498"/>
            <a:ext cx="1112087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可以发生双水解反应，错误；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56702"/>
              </p:ext>
            </p:extLst>
          </p:nvPr>
        </p:nvGraphicFramePr>
        <p:xfrm>
          <a:off x="639588" y="2239003"/>
          <a:ext cx="1114425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2" name="文档" r:id="rId3" imgW="11144038" imgH="2077654" progId="Word.Document.12">
                  <p:embed/>
                </p:oleObj>
              </mc:Choice>
              <mc:Fallback>
                <p:oleObj name="文档" r:id="rId3" imgW="11144038" imgH="2077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588" y="2239003"/>
                        <a:ext cx="11144250" cy="207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43129"/>
              </p:ext>
            </p:extLst>
          </p:nvPr>
        </p:nvGraphicFramePr>
        <p:xfrm>
          <a:off x="637050" y="366641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3" name="文档" r:id="rId5" imgW="11144038" imgH="1596005" progId="Word.Document.12">
                  <p:embed/>
                </p:oleObj>
              </mc:Choice>
              <mc:Fallback>
                <p:oleObj name="文档" r:id="rId5" imgW="11144038" imgH="15960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050" y="366641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06554"/>
              </p:ext>
            </p:extLst>
          </p:nvPr>
        </p:nvGraphicFramePr>
        <p:xfrm>
          <a:off x="646230" y="503712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4" name="文档" r:id="rId7" imgW="11144038" imgH="1597807" progId="Word.Document.12">
                  <p:embed/>
                </p:oleObj>
              </mc:Choice>
              <mc:Fallback>
                <p:oleObj name="文档" r:id="rId7" imgW="11144038" imgH="1597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6230" y="503712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911630" y="566204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03699"/>
              </p:ext>
            </p:extLst>
          </p:nvPr>
        </p:nvGraphicFramePr>
        <p:xfrm>
          <a:off x="384965" y="777073"/>
          <a:ext cx="114696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2" name="文档" r:id="rId3" imgW="11614340" imgH="3650586" progId="Word.Document.12">
                  <p:embed/>
                </p:oleObj>
              </mc:Choice>
              <mc:Fallback>
                <p:oleObj name="文档" r:id="rId3" imgW="11614340" imgH="3650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965" y="777073"/>
                        <a:ext cx="11469687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711002"/>
              </p:ext>
            </p:extLst>
          </p:nvPr>
        </p:nvGraphicFramePr>
        <p:xfrm>
          <a:off x="346141" y="4196505"/>
          <a:ext cx="11517313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3" name="文档" r:id="rId5" imgW="11665797" imgH="2327492" progId="Word.Document.12">
                  <p:embed/>
                </p:oleObj>
              </mc:Choice>
              <mc:Fallback>
                <p:oleObj name="文档" r:id="rId5" imgW="11665797" imgH="23274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141" y="4196505"/>
                        <a:ext cx="11517313" cy="229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619135" y="216334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3443" y="1182978"/>
            <a:ext cx="117556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能大量共存于同一溶液中，且当加入另一种强电解质使水电离出的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时又一定能发生反应的离子组是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96918"/>
              </p:ext>
            </p:extLst>
          </p:nvPr>
        </p:nvGraphicFramePr>
        <p:xfrm>
          <a:off x="308858" y="2695146"/>
          <a:ext cx="8196263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0" name="文档" r:id="rId3" imgW="8196414" imgH="3879978" progId="Word.Document.12">
                  <p:embed/>
                </p:oleObj>
              </mc:Choice>
              <mc:Fallback>
                <p:oleObj name="文档" r:id="rId3" imgW="8196414" imgH="38799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858" y="2695146"/>
                        <a:ext cx="8196263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17395"/>
              </p:ext>
            </p:extLst>
          </p:nvPr>
        </p:nvGraphicFramePr>
        <p:xfrm>
          <a:off x="502436" y="978421"/>
          <a:ext cx="80899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8" name="文档" r:id="rId3" imgW="8196414" imgH="3879618" progId="Word.Document.12">
                  <p:embed/>
                </p:oleObj>
              </mc:Choice>
              <mc:Fallback>
                <p:oleObj name="文档" r:id="rId3" imgW="8196414" imgH="38796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436" y="978421"/>
                        <a:ext cx="80899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30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705939"/>
              </p:ext>
            </p:extLst>
          </p:nvPr>
        </p:nvGraphicFramePr>
        <p:xfrm>
          <a:off x="241300" y="279400"/>
          <a:ext cx="11633200" cy="626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0" name="文档" r:id="rId3" imgW="11920253" imgH="6327982" progId="Word.Document.12">
                  <p:embed/>
                </p:oleObj>
              </mc:Choice>
              <mc:Fallback>
                <p:oleObj name="文档" r:id="rId3" imgW="11920253" imgH="6327982" progId="Word.Document.12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279400"/>
                        <a:ext cx="11633200" cy="626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896592" y="18943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1583" y="90951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85410" y="164372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7880" y="2358107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20206"/>
              </p:ext>
            </p:extLst>
          </p:nvPr>
        </p:nvGraphicFramePr>
        <p:xfrm>
          <a:off x="6883400" y="3073400"/>
          <a:ext cx="2489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1" name="文档" r:id="rId5" imgW="2506367" imgH="735329" progId="Word.Document.12">
                  <p:embed/>
                </p:oleObj>
              </mc:Choice>
              <mc:Fallback>
                <p:oleObj name="文档" r:id="rId5" imgW="2506367" imgH="7353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3400" y="3073400"/>
                        <a:ext cx="24892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792421" y="384267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这些离子能被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32181" y="456275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11647" y="5354846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Fe(SCN)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74726" y="593091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生成络合物，是溶液不是沉淀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171" y="802781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离子之间不发生任何反应，可存在于同一溶液中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反应也能与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反应而不能大量存在，故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028098"/>
              </p:ext>
            </p:extLst>
          </p:nvPr>
        </p:nvGraphicFramePr>
        <p:xfrm>
          <a:off x="9783567" y="903844"/>
          <a:ext cx="12207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9" name="文档" r:id="rId3" imgW="1220491" imgH="679344" progId="Word.Document.12">
                  <p:embed/>
                </p:oleObj>
              </mc:Choice>
              <mc:Fallback>
                <p:oleObj name="文档" r:id="rId3" imgW="1220491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3567" y="903844"/>
                        <a:ext cx="1220788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9" name="矩形 18"/>
          <p:cNvSpPr/>
          <p:nvPr/>
        </p:nvSpPr>
        <p:spPr>
          <a:xfrm>
            <a:off x="366999" y="2124825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离子可大量共存于同一溶液中，碱性条件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大量存在，酸性条件下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生成沉淀而不能大量共存，故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发生络合反应而不能大量共存，故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互促水解反应而不能大量共存，故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11680"/>
              </p:ext>
            </p:extLst>
          </p:nvPr>
        </p:nvGraphicFramePr>
        <p:xfrm>
          <a:off x="7578789" y="2236674"/>
          <a:ext cx="9747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60" name="文档" r:id="rId19" imgW="974233" imgH="667824" progId="Word.Document.12">
                  <p:embed/>
                </p:oleObj>
              </mc:Choice>
              <mc:Fallback>
                <p:oleObj name="文档" r:id="rId19" imgW="974233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78789" y="2236674"/>
                        <a:ext cx="97472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92065"/>
              </p:ext>
            </p:extLst>
          </p:nvPr>
        </p:nvGraphicFramePr>
        <p:xfrm>
          <a:off x="3128994" y="3530857"/>
          <a:ext cx="9731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61" name="文档" r:id="rId21" imgW="974233" imgH="668184" progId="Word.Document.12">
                  <p:embed/>
                </p:oleObj>
              </mc:Choice>
              <mc:Fallback>
                <p:oleObj name="文档" r:id="rId21" imgW="974233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28994" y="3530857"/>
                        <a:ext cx="9731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993981"/>
              </p:ext>
            </p:extLst>
          </p:nvPr>
        </p:nvGraphicFramePr>
        <p:xfrm>
          <a:off x="1981184" y="4826248"/>
          <a:ext cx="16541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62" name="文档" r:id="rId23" imgW="1661884" imgH="657744" progId="Word.Document.12">
                  <p:embed/>
                </p:oleObj>
              </mc:Choice>
              <mc:Fallback>
                <p:oleObj name="文档" r:id="rId23" imgW="1661884" imgH="6577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81184" y="4826248"/>
                        <a:ext cx="1654175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991" y="837506"/>
            <a:ext cx="11524006" cy="42062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离子可大量共存于同一溶液中，但在酸性条件下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发生氧化还原反应而不能大量共存，在碱性条件下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选；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离子可大量共存于同一溶液中，但只有酸性条件下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不能大量存在，而在碱性条件下，不发生任何反应，故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不选。故答案选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127605"/>
              </p:ext>
            </p:extLst>
          </p:nvPr>
        </p:nvGraphicFramePr>
        <p:xfrm>
          <a:off x="1765877" y="2289241"/>
          <a:ext cx="1079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0" name="文档" r:id="rId3" imgW="1079721" imgH="749907" progId="Word.Document.12">
                  <p:embed/>
                </p:oleObj>
              </mc:Choice>
              <mc:Fallback>
                <p:oleObj name="文档" r:id="rId3" imgW="1079721" imgH="749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877" y="2289241"/>
                        <a:ext cx="10795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12031"/>
              </p:ext>
            </p:extLst>
          </p:nvPr>
        </p:nvGraphicFramePr>
        <p:xfrm>
          <a:off x="10050492" y="955814"/>
          <a:ext cx="1076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1" name="文档" r:id="rId19" imgW="1090881" imgH="656304" progId="Word.Document.12">
                  <p:embed/>
                </p:oleObj>
              </mc:Choice>
              <mc:Fallback>
                <p:oleObj name="文档" r:id="rId19" imgW="1090881" imgH="656304" progId="Word.Document.12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0492" y="955814"/>
                        <a:ext cx="1076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6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640532"/>
              </p:ext>
            </p:extLst>
          </p:nvPr>
        </p:nvGraphicFramePr>
        <p:xfrm>
          <a:off x="185275" y="821184"/>
          <a:ext cx="11922125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2" name="文档" r:id="rId3" imgW="11767989" imgH="4691757" progId="Word.Document.12">
                  <p:embed/>
                </p:oleObj>
              </mc:Choice>
              <mc:Fallback>
                <p:oleObj name="文档" r:id="rId3" imgW="11767989" imgH="46917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75" y="821184"/>
                        <a:ext cx="11922125" cy="476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958" y="1955790"/>
            <a:ext cx="114578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，水的电离受到抑制，可能是酸性溶液也可能是碱性溶液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反应，又能与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)/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为强酸性溶液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相互之间不反应，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能发生络合反应，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56197"/>
              </p:ext>
            </p:extLst>
          </p:nvPr>
        </p:nvGraphicFramePr>
        <p:xfrm>
          <a:off x="5007944" y="2724636"/>
          <a:ext cx="12557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99" name="文档" r:id="rId3" imgW="1255414" imgH="785188" progId="Word.Document.12">
                  <p:embed/>
                </p:oleObj>
              </mc:Choice>
              <mc:Fallback>
                <p:oleObj name="文档" r:id="rId3" imgW="1255414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7944" y="2724636"/>
                        <a:ext cx="1255713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27633"/>
              </p:ext>
            </p:extLst>
          </p:nvPr>
        </p:nvGraphicFramePr>
        <p:xfrm>
          <a:off x="6830624" y="4020780"/>
          <a:ext cx="31543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0" name="文档" r:id="rId5" imgW="3154915" imgH="679344" progId="Word.Document.12">
                  <p:embed/>
                </p:oleObj>
              </mc:Choice>
              <mc:Fallback>
                <p:oleObj name="文档" r:id="rId5" imgW="3154915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0624" y="4020780"/>
                        <a:ext cx="31543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53267" y="644632"/>
            <a:ext cx="1187319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233450"/>
              </p:ext>
            </p:extLst>
          </p:nvPr>
        </p:nvGraphicFramePr>
        <p:xfrm>
          <a:off x="9730331" y="768208"/>
          <a:ext cx="9969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1" name="文档" r:id="rId7" imgW="997634" imgH="632903" progId="Word.Document.12">
                  <p:embed/>
                </p:oleObj>
              </mc:Choice>
              <mc:Fallback>
                <p:oleObj name="文档" r:id="rId7" imgW="997634" imgH="6329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30331" y="768208"/>
                        <a:ext cx="99695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991" y="716640"/>
            <a:ext cx="113444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在不同温度下，水溶液中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有如图所示关系。下列关于离子共存的说法中正确的是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1922" name="Picture 2" descr="\\李笑影\e\人教版化学\HX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78" y="2235841"/>
            <a:ext cx="5024680" cy="37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513226"/>
              </p:ext>
            </p:extLst>
          </p:nvPr>
        </p:nvGraphicFramePr>
        <p:xfrm>
          <a:off x="622598" y="964670"/>
          <a:ext cx="9726612" cy="305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1" name="文档" r:id="rId3" imgW="9726295" imgH="3052130" progId="Word.Document.12">
                  <p:embed/>
                </p:oleObj>
              </mc:Choice>
              <mc:Fallback>
                <p:oleObj name="文档" r:id="rId3" imgW="9726295" imgH="305213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964670"/>
                        <a:ext cx="9726612" cy="305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41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69349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，溶液呈中性，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点对应的溶液呈酸性不能大量存在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项，如果只大量存在：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溶液应该呈碱性，而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点对应的溶液呈中性，故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使溶液呈碱性，符合题意，故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496476"/>
              </p:ext>
            </p:extLst>
          </p:nvPr>
        </p:nvGraphicFramePr>
        <p:xfrm>
          <a:off x="7140601" y="2747367"/>
          <a:ext cx="12319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3" name="文档" r:id="rId3" imgW="1232012" imgH="691225" progId="Word.Document.12">
                  <p:embed/>
                </p:oleObj>
              </mc:Choice>
              <mc:Fallback>
                <p:oleObj name="文档" r:id="rId3" imgW="1232012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0601" y="2747367"/>
                        <a:ext cx="1231900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386666"/>
              </p:ext>
            </p:extLst>
          </p:nvPr>
        </p:nvGraphicFramePr>
        <p:xfrm>
          <a:off x="1189645" y="4037144"/>
          <a:ext cx="12319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4" name="文档" r:id="rId5" imgW="1232012" imgH="690505" progId="Word.Document.12">
                  <p:embed/>
                </p:oleObj>
              </mc:Choice>
              <mc:Fallback>
                <p:oleObj name="文档" r:id="rId5" imgW="1232012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9645" y="4037144"/>
                        <a:ext cx="1231900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770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969493"/>
              </p:ext>
            </p:extLst>
          </p:nvPr>
        </p:nvGraphicFramePr>
        <p:xfrm>
          <a:off x="230708" y="791206"/>
          <a:ext cx="11841162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5" name="文档" r:id="rId3" imgW="11835998" imgH="3907634" progId="Word.Document.12">
                  <p:embed/>
                </p:oleObj>
              </mc:Choice>
              <mc:Fallback>
                <p:oleObj name="文档" r:id="rId3" imgW="11835998" imgH="39076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708" y="791206"/>
                        <a:ext cx="11841162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2853730"/>
            <a:ext cx="11524006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项，由水电离出的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的溶液可能显碱性，也可能显酸性，在碱性溶液中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沉淀，在酸性溶液中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229104"/>
              </p:ext>
            </p:extLst>
          </p:nvPr>
        </p:nvGraphicFramePr>
        <p:xfrm>
          <a:off x="374006" y="5253144"/>
          <a:ext cx="107997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3" name="文档" r:id="rId3" imgW="10937134" imgH="845050" progId="Word.Document.12">
                  <p:embed/>
                </p:oleObj>
              </mc:Choice>
              <mc:Fallback>
                <p:oleObj name="文档" r:id="rId3" imgW="10937134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006" y="5253144"/>
                        <a:ext cx="107997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16258" y="5878066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48096"/>
              </p:ext>
            </p:extLst>
          </p:nvPr>
        </p:nvGraphicFramePr>
        <p:xfrm>
          <a:off x="332754" y="921089"/>
          <a:ext cx="11552237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4" name="文档" r:id="rId19" imgW="11699621" imgH="1267575" progId="Word.Document.12">
                  <p:embed/>
                </p:oleObj>
              </mc:Choice>
              <mc:Fallback>
                <p:oleObj name="文档" r:id="rId19" imgW="11699621" imgH="1267575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54" y="921089"/>
                        <a:ext cx="11552237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602640"/>
              </p:ext>
            </p:extLst>
          </p:nvPr>
        </p:nvGraphicFramePr>
        <p:xfrm>
          <a:off x="375616" y="1702247"/>
          <a:ext cx="11552238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5" name="文档" r:id="rId21" imgW="11699621" imgH="1499026" progId="Word.Document.12">
                  <p:embed/>
                </p:oleObj>
              </mc:Choice>
              <mc:Fallback>
                <p:oleObj name="文档" r:id="rId21" imgW="11699621" imgH="1499026" progId="Word.Document.12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16" y="1702247"/>
                        <a:ext cx="11552238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32059"/>
              </p:ext>
            </p:extLst>
          </p:nvPr>
        </p:nvGraphicFramePr>
        <p:xfrm>
          <a:off x="266700" y="681915"/>
          <a:ext cx="11515725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0" name="文档" r:id="rId3" imgW="11664717" imgH="4667602" progId="Word.Document.12">
                  <p:embed/>
                </p:oleObj>
              </mc:Choice>
              <mc:Fallback>
                <p:oleObj name="文档" r:id="rId3" imgW="11664717" imgH="46676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" y="681915"/>
                        <a:ext cx="11515725" cy="459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242847"/>
              </p:ext>
            </p:extLst>
          </p:nvPr>
        </p:nvGraphicFramePr>
        <p:xfrm>
          <a:off x="277813" y="5098529"/>
          <a:ext cx="116665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1" name="文档" r:id="rId5" imgW="11812609" imgH="1631696" progId="Word.Document.12">
                  <p:embed/>
                </p:oleObj>
              </mc:Choice>
              <mc:Fallback>
                <p:oleObj name="文档" r:id="rId5" imgW="11812609" imgH="163169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5098529"/>
                        <a:ext cx="11666537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4691600" y="3107854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417688"/>
              </p:ext>
            </p:extLst>
          </p:nvPr>
        </p:nvGraphicFramePr>
        <p:xfrm>
          <a:off x="440400" y="156284"/>
          <a:ext cx="11215688" cy="673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" name="文档" r:id="rId3" imgW="11359938" imgH="6840794" progId="Word.Document.12">
                  <p:embed/>
                </p:oleObj>
              </mc:Choice>
              <mc:Fallback>
                <p:oleObj name="文档" r:id="rId3" imgW="11359938" imgH="684079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00" y="156284"/>
                        <a:ext cx="11215688" cy="673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629619" y="8014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8725" y="81834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698081"/>
              </p:ext>
            </p:extLst>
          </p:nvPr>
        </p:nvGraphicFramePr>
        <p:xfrm>
          <a:off x="6223000" y="1498600"/>
          <a:ext cx="5473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" name="文档" r:id="rId5" imgW="5569278" imgH="687855" progId="Word.Document.12">
                  <p:embed/>
                </p:oleObj>
              </mc:Choice>
              <mc:Fallback>
                <p:oleObj name="文档" r:id="rId5" imgW="5569278" imgH="6878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3000" y="1498600"/>
                        <a:ext cx="54737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28798" y="225083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较强碱性中不能大量共存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48579" y="30183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4015" y="37536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7920" y="520428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能大量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75457"/>
              </p:ext>
            </p:extLst>
          </p:nvPr>
        </p:nvGraphicFramePr>
        <p:xfrm>
          <a:off x="546100" y="5930900"/>
          <a:ext cx="5537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" name="文档" r:id="rId7" imgW="5557374" imgH="784529" progId="Word.Document.12">
                  <p:embed/>
                </p:oleObj>
              </mc:Choice>
              <mc:Fallback>
                <p:oleObj name="文档" r:id="rId7" imgW="5557374" imgH="7845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100" y="5930900"/>
                        <a:ext cx="55372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16154" y="96235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相对强的酸制备相对弱的酸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87094" y="2263533"/>
            <a:ext cx="6650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 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 == 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Al(OH)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8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54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5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83093"/>
              </p:ext>
            </p:extLst>
          </p:nvPr>
        </p:nvGraphicFramePr>
        <p:xfrm>
          <a:off x="622598" y="909514"/>
          <a:ext cx="1091565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3" name="文档" r:id="rId3" imgW="11053360" imgH="3855359" progId="Word.Document.12">
                  <p:embed/>
                </p:oleObj>
              </mc:Choice>
              <mc:Fallback>
                <p:oleObj name="文档" r:id="rId3" imgW="11053360" imgH="38553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1565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524248"/>
              </p:ext>
            </p:extLst>
          </p:nvPr>
        </p:nvGraphicFramePr>
        <p:xfrm>
          <a:off x="334566" y="800223"/>
          <a:ext cx="115395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5" name="文档" r:id="rId3" imgW="11686667" imgH="5246231" progId="Word.Document.12">
                  <p:embed/>
                </p:oleObj>
              </mc:Choice>
              <mc:Fallback>
                <p:oleObj name="文档" r:id="rId3" imgW="11686667" imgH="524623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800223"/>
                        <a:ext cx="11539537" cy="511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62558" y="5725075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121" y="728215"/>
            <a:ext cx="1168815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某水溶液只可能含有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的若干种离子。某同学取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的溶液分成两等份进行如下实验：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第一份加过量的氢氧化钠溶液后加热，收集到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的气体，无沉淀产生，同时得到溶液甲。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向溶液甲中通入过量的二氧化碳气体，生成白色沉淀，沉淀经过滤，洗涤灼烧后，得到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第二份加足量的氯化钡溶液后，生成白色沉淀，沉淀经盐酸充分洗涤，干燥，得到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11.65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841074"/>
              </p:ext>
            </p:extLst>
          </p:nvPr>
        </p:nvGraphicFramePr>
        <p:xfrm>
          <a:off x="9179975" y="834948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57" name="文档" r:id="rId3" imgW="986114" imgH="691225" progId="Word.Document.12">
                  <p:embed/>
                </p:oleObj>
              </mc:Choice>
              <mc:Fallback>
                <p:oleObj name="文档" r:id="rId3" imgW="986114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9975" y="834948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61614"/>
              </p:ext>
            </p:extLst>
          </p:nvPr>
        </p:nvGraphicFramePr>
        <p:xfrm>
          <a:off x="11042913" y="802781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58" name="文档" r:id="rId5" imgW="986114" imgH="690505" progId="Word.Document.12">
                  <p:embed/>
                </p:oleObj>
              </mc:Choice>
              <mc:Fallback>
                <p:oleObj name="文档" r:id="rId5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42913" y="802781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75440"/>
              </p:ext>
            </p:extLst>
          </p:nvPr>
        </p:nvGraphicFramePr>
        <p:xfrm>
          <a:off x="276691" y="1489388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59" name="文档" r:id="rId7" imgW="986114" imgH="690505" progId="Word.Document.12">
                  <p:embed/>
                </p:oleObj>
              </mc:Choice>
              <mc:Fallback>
                <p:oleObj name="文档" r:id="rId7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691" y="1489388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4975" y="693490"/>
            <a:ext cx="1168815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据此，该同学得到的结论正确的是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中产生的气体为氨气，并可得原溶液中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中的白色沉淀中一定有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原溶液中一定有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若要判断原溶液中是否有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，无需另外设计实验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验证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11571"/>
              </p:ext>
            </p:extLst>
          </p:nvPr>
        </p:nvGraphicFramePr>
        <p:xfrm>
          <a:off x="8077922" y="1485578"/>
          <a:ext cx="10207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8" name="文档" r:id="rId3" imgW="1021036" imgH="679344" progId="Word.Document.12">
                  <p:embed/>
                </p:oleObj>
              </mc:Choice>
              <mc:Fallback>
                <p:oleObj name="文档" r:id="rId3" imgW="102103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7922" y="1485578"/>
                        <a:ext cx="10207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2696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275" y="932664"/>
            <a:ext cx="1168815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，根据离子共存原则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中得到的沉淀为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，根据离子共存原则，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04112"/>
              </p:ext>
            </p:extLst>
          </p:nvPr>
        </p:nvGraphicFramePr>
        <p:xfrm>
          <a:off x="4883309" y="1076680"/>
          <a:ext cx="10445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2" name="文档" r:id="rId3" imgW="1044798" imgH="785188" progId="Word.Document.12">
                  <p:embed/>
                </p:oleObj>
              </mc:Choice>
              <mc:Fallback>
                <p:oleObj name="文档" r:id="rId3" imgW="1044798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3309" y="1076680"/>
                        <a:ext cx="104457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78539"/>
              </p:ext>
            </p:extLst>
          </p:nvPr>
        </p:nvGraphicFramePr>
        <p:xfrm>
          <a:off x="5619181" y="2974596"/>
          <a:ext cx="10302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3" name="文档" r:id="rId5" imgW="1044798" imgH="785908" progId="Word.Document.12">
                  <p:embed/>
                </p:oleObj>
              </mc:Choice>
              <mc:Fallback>
                <p:oleObj name="文档" r:id="rId5" imgW="1044798" imgH="7859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9181" y="2974596"/>
                        <a:ext cx="1030288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51187"/>
              </p:ext>
            </p:extLst>
          </p:nvPr>
        </p:nvGraphicFramePr>
        <p:xfrm>
          <a:off x="309137" y="3776585"/>
          <a:ext cx="11555412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4" name="文档" r:id="rId21" imgW="11555328" imgH="1666666" progId="Word.Document.12">
                  <p:embed/>
                </p:oleObj>
              </mc:Choice>
              <mc:Fallback>
                <p:oleObj name="文档" r:id="rId21" imgW="11555328" imgH="166666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37" y="3776585"/>
                        <a:ext cx="11555412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7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738597"/>
              </p:ext>
            </p:extLst>
          </p:nvPr>
        </p:nvGraphicFramePr>
        <p:xfrm>
          <a:off x="327332" y="1053530"/>
          <a:ext cx="11644313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9" name="文档" r:id="rId3" imgW="11871621" imgH="3329727" progId="Word.Document.12">
                  <p:embed/>
                </p:oleObj>
              </mc:Choice>
              <mc:Fallback>
                <p:oleObj name="文档" r:id="rId3" imgW="11871621" imgH="3329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332" y="1053530"/>
                        <a:ext cx="11644313" cy="327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6040" y="4221882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698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138457"/>
              </p:ext>
            </p:extLst>
          </p:nvPr>
        </p:nvGraphicFramePr>
        <p:xfrm>
          <a:off x="274133" y="872231"/>
          <a:ext cx="11655425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9" name="文档" r:id="rId3" imgW="11655721" imgH="1606820" progId="Word.Document.12">
                  <p:embed/>
                </p:oleObj>
              </mc:Choice>
              <mc:Fallback>
                <p:oleObj name="文档" r:id="rId3" imgW="11655721" imgH="16068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33" y="872231"/>
                        <a:ext cx="11655425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7815" y="2168375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振荡，可见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层呈现紫色；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取少量溶液加氯化钡溶液，有白色沉淀生成，加入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之上层清液，加入硝酸银溶液有白色沉淀生成，加入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33057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取少量原溶液加入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溶液呈碱性，在此过程中有白色沉淀生成，而后又逐渐消失，将此溶液加热，有无色气体放出，该气体能使润湿的红色石蕊试纸变蓝。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根据上述实验事实，溶液中肯定存在的离子有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，肯定不存在的离子有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79357"/>
            <a:ext cx="1157243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该无色溶液中一定不存在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试纸呈红色，则一定不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取溶液少量加新制氯水及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层呈紫色，则生成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单质，一定含有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，一定不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溶液，有白色沉淀生成，加入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后沉淀不溶解，则该白色沉淀是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，一定含有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，一定不含有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溶液中加入硝酸银溶液有白色沉淀，加入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后沉淀不溶解，该沉淀是氯化银，此时的氯离子可能是氯化钡带入的，还有可能是原溶液中含有的氯离子，不能确定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643051"/>
              </p:ext>
            </p:extLst>
          </p:nvPr>
        </p:nvGraphicFramePr>
        <p:xfrm>
          <a:off x="2202528" y="1485704"/>
          <a:ext cx="1068387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9" name="文档" r:id="rId3" imgW="1068200" imgH="703105" progId="Word.Document.12">
                  <p:embed/>
                </p:oleObj>
              </mc:Choice>
              <mc:Fallback>
                <p:oleObj name="文档" r:id="rId3" imgW="106820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2528" y="1485704"/>
                        <a:ext cx="1068387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309063"/>
              </p:ext>
            </p:extLst>
          </p:nvPr>
        </p:nvGraphicFramePr>
        <p:xfrm>
          <a:off x="4348321" y="2745074"/>
          <a:ext cx="105251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00" name="文档" r:id="rId5" imgW="1068200" imgH="703465" progId="Word.Document.12">
                  <p:embed/>
                </p:oleObj>
              </mc:Choice>
              <mc:Fallback>
                <p:oleObj name="文档" r:id="rId5" imgW="1068200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8321" y="2745074"/>
                        <a:ext cx="1052513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78280"/>
              </p:ext>
            </p:extLst>
          </p:nvPr>
        </p:nvGraphicFramePr>
        <p:xfrm>
          <a:off x="4208865" y="4032817"/>
          <a:ext cx="106838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01" name="文档" r:id="rId21" imgW="1068200" imgH="691225" progId="Word.Document.12">
                  <p:embed/>
                </p:oleObj>
              </mc:Choice>
              <mc:Fallback>
                <p:oleObj name="文档" r:id="rId21" imgW="1068200" imgH="69122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865" y="4032817"/>
                        <a:ext cx="1068387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3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961811"/>
            <a:ext cx="11524007" cy="26000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取原溶液少量加入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溶液至碱性，在此过程中有白色沉淀生成，最后沉淀又完全溶解，则一定含有铝离子，一定不含有</a:t>
            </a:r>
            <a:r>
              <a:rPr lang="en-US" altLang="zh-CN" sz="2800" kern="100" dirty="0">
                <a:latin typeface="Times New Roman"/>
                <a:ea typeface="华文细黑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，加热时反应，有无色气体放出，该气体能使湿润的红色石蕊试纸变蓝，该气体是氨气，一定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83363"/>
              </p:ext>
            </p:extLst>
          </p:nvPr>
        </p:nvGraphicFramePr>
        <p:xfrm>
          <a:off x="1607560" y="3046604"/>
          <a:ext cx="106838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2" name="文档" r:id="rId3" imgW="1068200" imgH="690505" progId="Word.Document.12">
                  <p:embed/>
                </p:oleObj>
              </mc:Choice>
              <mc:Fallback>
                <p:oleObj name="文档" r:id="rId3" imgW="1068200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7560" y="3046604"/>
                        <a:ext cx="1068387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53910"/>
              </p:ext>
            </p:extLst>
          </p:nvPr>
        </p:nvGraphicFramePr>
        <p:xfrm>
          <a:off x="334963" y="3711426"/>
          <a:ext cx="11641137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3" name="文档" r:id="rId19" imgW="11640608" imgH="1983920" progId="Word.Document.12">
                  <p:embed/>
                </p:oleObj>
              </mc:Choice>
              <mc:Fallback>
                <p:oleObj name="文档" r:id="rId19" imgW="11640608" imgH="198392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711426"/>
                        <a:ext cx="11641137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841056"/>
              </p:ext>
            </p:extLst>
          </p:nvPr>
        </p:nvGraphicFramePr>
        <p:xfrm>
          <a:off x="334963" y="5157986"/>
          <a:ext cx="11495087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4" name="文档" r:id="rId21" imgW="11640608" imgH="1993654" progId="Word.Document.12">
                  <p:embed/>
                </p:oleObj>
              </mc:Choice>
              <mc:Fallback>
                <p:oleObj name="文档" r:id="rId21" imgW="11640608" imgH="1993654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157986"/>
                        <a:ext cx="11495087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5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96530"/>
              </p:ext>
            </p:extLst>
          </p:nvPr>
        </p:nvGraphicFramePr>
        <p:xfrm>
          <a:off x="250983" y="969947"/>
          <a:ext cx="11971337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文档" r:id="rId3" imgW="11970576" imgH="5341046" progId="Word.Document.12">
                  <p:embed/>
                </p:oleObj>
              </mc:Choice>
              <mc:Fallback>
                <p:oleObj name="文档" r:id="rId3" imgW="11970576" imgH="53410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983" y="969947"/>
                        <a:ext cx="11971337" cy="534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890805"/>
              </p:ext>
            </p:extLst>
          </p:nvPr>
        </p:nvGraphicFramePr>
        <p:xfrm>
          <a:off x="334566" y="1341562"/>
          <a:ext cx="114998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43" name="文档" r:id="rId3" imgW="11499554" imgH="1572932" progId="Word.Document.12">
                  <p:embed/>
                </p:oleObj>
              </mc:Choice>
              <mc:Fallback>
                <p:oleObj name="文档" r:id="rId3" imgW="11499554" imgH="1572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66" y="1341562"/>
                        <a:ext cx="11499850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6" name="Picture 2" descr="\\李笑影\e\人教版化学\HX51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60" y="2925738"/>
            <a:ext cx="8714186" cy="355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7101" y="658765"/>
            <a:ext cx="1187319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根据以上信息，回答下列问题：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外还肯定含有的离子是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；不能确定是否含有的离子是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；若要确定其中阳离子的存在，最可靠的化学方法是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692" y="755701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强酸性溶液中一定不会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溶液生成沉淀，则该沉淀为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经连续氧化生成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，说明溶液中含有还原性离子，一定为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656286"/>
              </p:ext>
            </p:extLst>
          </p:nvPr>
        </p:nvGraphicFramePr>
        <p:xfrm>
          <a:off x="6003917" y="91645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0" name="文档" r:id="rId3" imgW="1115003" imgH="761427" progId="Word.Document.12">
                  <p:embed/>
                </p:oleObj>
              </mc:Choice>
              <mc:Fallback>
                <p:oleObj name="文档" r:id="rId3" imgW="111500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3917" y="91645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913312"/>
              </p:ext>
            </p:extLst>
          </p:nvPr>
        </p:nvGraphicFramePr>
        <p:xfrm>
          <a:off x="7395219" y="93960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1" name="文档" r:id="rId5" imgW="1115003" imgH="762147" progId="Word.Document.12">
                  <p:embed/>
                </p:oleObj>
              </mc:Choice>
              <mc:Fallback>
                <p:oleObj name="文档" r:id="rId5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95219" y="93960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48383"/>
              </p:ext>
            </p:extLst>
          </p:nvPr>
        </p:nvGraphicFramePr>
        <p:xfrm>
          <a:off x="8380093" y="1564524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2" name="文档" r:id="rId7" imgW="1115003" imgH="762147" progId="Word.Document.12">
                  <p:embed/>
                </p:oleObj>
              </mc:Choice>
              <mc:Fallback>
                <p:oleObj name="文档" r:id="rId7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0093" y="1564524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04376"/>
              </p:ext>
            </p:extLst>
          </p:nvPr>
        </p:nvGraphicFramePr>
        <p:xfrm>
          <a:off x="4120134" y="348303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3" name="文档" r:id="rId9" imgW="1115003" imgH="762147" progId="Word.Document.12">
                  <p:embed/>
                </p:oleObj>
              </mc:Choice>
              <mc:Fallback>
                <p:oleObj name="文档" r:id="rId9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20134" y="348303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261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44632"/>
            <a:ext cx="11755638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气体溶于溶液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中，生成沉淀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，就一定不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，含有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一定不含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，不能确定是否含有的离子是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，检验方法：取少量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，溶液不变血红色说明无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或者取少量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溶液，无白色沉淀说明无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03261"/>
              </p:ext>
            </p:extLst>
          </p:nvPr>
        </p:nvGraphicFramePr>
        <p:xfrm>
          <a:off x="8483045" y="1424867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3" name="文档" r:id="rId3" imgW="1009875" imgH="726506" progId="Word.Document.12">
                  <p:embed/>
                </p:oleObj>
              </mc:Choice>
              <mc:Fallback>
                <p:oleObj name="文档" r:id="rId3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3045" y="1424867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44783"/>
              </p:ext>
            </p:extLst>
          </p:nvPr>
        </p:nvGraphicFramePr>
        <p:xfrm>
          <a:off x="10332103" y="1417729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4" name="文档" r:id="rId5" imgW="1009875" imgH="727226" progId="Word.Document.12">
                  <p:embed/>
                </p:oleObj>
              </mc:Choice>
              <mc:Fallback>
                <p:oleObj name="文档" r:id="rId5" imgW="1009875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32103" y="1417729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0972"/>
              </p:ext>
            </p:extLst>
          </p:nvPr>
        </p:nvGraphicFramePr>
        <p:xfrm>
          <a:off x="301499" y="4101016"/>
          <a:ext cx="73406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5" name="文档" r:id="rId7" imgW="7340304" imgH="831578" progId="Word.Document.12">
                  <p:embed/>
                </p:oleObj>
              </mc:Choice>
              <mc:Fallback>
                <p:oleObj name="文档" r:id="rId7" imgW="7340304" imgH="8315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499" y="4101016"/>
                        <a:ext cx="7340600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25275" y="4616647"/>
            <a:ext cx="1112087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溶液放入试管中，加入几滴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溶液，若溶液不变血红色，说明无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，若变血红色，则说明含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2373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4606" y="861457"/>
            <a:ext cx="10901751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6974" y="796064"/>
            <a:ext cx="1423788" cy="701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971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6284" y="704774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写出有关离子方程式：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混合物，通入过量二氧化碳后分别发生的反应为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191378"/>
              </p:ext>
            </p:extLst>
          </p:nvPr>
        </p:nvGraphicFramePr>
        <p:xfrm>
          <a:off x="9240408" y="2749590"/>
          <a:ext cx="10922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57" name="文档" r:id="rId3" imgW="1091601" imgH="667824" progId="Word.Document.12">
                  <p:embed/>
                </p:oleObj>
              </mc:Choice>
              <mc:Fallback>
                <p:oleObj name="文档" r:id="rId3" imgW="1091601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40408" y="2749590"/>
                        <a:ext cx="109220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008315"/>
              </p:ext>
            </p:extLst>
          </p:nvPr>
        </p:nvGraphicFramePr>
        <p:xfrm>
          <a:off x="6455246" y="4017142"/>
          <a:ext cx="2498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58" name="文档" r:id="rId5" imgW="2498226" imgH="679344" progId="Word.Document.12">
                  <p:embed/>
                </p:oleObj>
              </mc:Choice>
              <mc:Fallback>
                <p:oleObj name="文档" r:id="rId5" imgW="249822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5246" y="4017142"/>
                        <a:ext cx="249872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302199"/>
              </p:ext>
            </p:extLst>
          </p:nvPr>
        </p:nvGraphicFramePr>
        <p:xfrm>
          <a:off x="2281022" y="4676789"/>
          <a:ext cx="13890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59" name="文档" r:id="rId7" imgW="1395104" imgH="669264" progId="Word.Document.12">
                  <p:embed/>
                </p:oleObj>
              </mc:Choice>
              <mc:Fallback>
                <p:oleObj name="文档" r:id="rId7" imgW="1395104" imgH="669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1022" y="4676789"/>
                        <a:ext cx="1389062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00250"/>
              </p:ext>
            </p:extLst>
          </p:nvPr>
        </p:nvGraphicFramePr>
        <p:xfrm>
          <a:off x="3903687" y="140397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60" name="文档" r:id="rId9" imgW="7287022" imgH="680382" progId="Word.Document.12">
                  <p:embed/>
                </p:oleObj>
              </mc:Choice>
              <mc:Fallback>
                <p:oleObj name="文档" r:id="rId9" imgW="7287022" imgH="680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3687" y="140397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566229"/>
              </p:ext>
            </p:extLst>
          </p:nvPr>
        </p:nvGraphicFramePr>
        <p:xfrm>
          <a:off x="3892112" y="206135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61" name="文档" r:id="rId11" imgW="7287022" imgH="681102" progId="Word.Document.12">
                  <p:embed/>
                </p:oleObj>
              </mc:Choice>
              <mc:Fallback>
                <p:oleObj name="文档" r:id="rId11" imgW="7287022" imgH="681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92112" y="206135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0603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170" y="621482"/>
            <a:ext cx="11755638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假定测定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小题中的实验已证实不能确定是否含有的阳离子存在，问上述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小题不能确定含有的阴离子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8" name="圆角矩形 37">
            <a:hlinkClick r:id="rId17" action="ppaction://hlinksldjump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98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716640"/>
            <a:ext cx="1187319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，根据反应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，可知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溶液中正电荷为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为硫酸钡，其物质的量为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，硫酸根离子所带的负电荷为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mol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，说明溶液中正负电荷相等，所以若检验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存在，因肯定存在的离子电荷总数已相等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一定　因为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存在，因为肯定存在的离子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电荷总数已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相等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020048"/>
              </p:ext>
            </p:extLst>
          </p:nvPr>
        </p:nvGraphicFramePr>
        <p:xfrm>
          <a:off x="7131712" y="3434174"/>
          <a:ext cx="1244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6" name="文档" r:id="rId3" imgW="1243893" imgH="761427" progId="Word.Document.12">
                  <p:embed/>
                </p:oleObj>
              </mc:Choice>
              <mc:Fallback>
                <p:oleObj name="文档" r:id="rId3" imgW="124389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1712" y="3434174"/>
                        <a:ext cx="1244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446587"/>
              </p:ext>
            </p:extLst>
          </p:nvPr>
        </p:nvGraphicFramePr>
        <p:xfrm>
          <a:off x="6980806" y="21361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7" name="文档" r:id="rId20" imgW="962712" imgH="727226" progId="Word.Document.12">
                  <p:embed/>
                </p:oleObj>
              </mc:Choice>
              <mc:Fallback>
                <p:oleObj name="文档" r:id="rId20" imgW="962712" imgH="72722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806" y="21361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750"/>
              </p:ext>
            </p:extLst>
          </p:nvPr>
        </p:nvGraphicFramePr>
        <p:xfrm>
          <a:off x="1487488" y="14884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8" name="文档" r:id="rId22" imgW="962712" imgH="726506" progId="Word.Document.12">
                  <p:embed/>
                </p:oleObj>
              </mc:Choice>
              <mc:Fallback>
                <p:oleObj name="文档" r:id="rId22" imgW="962712" imgH="72650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4884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4855</TotalTime>
  <Words>3872</Words>
  <Application>Microsoft Office PowerPoint</Application>
  <PresentationFormat>自定义</PresentationFormat>
  <Paragraphs>1257</Paragraphs>
  <Slides>98</Slides>
  <Notes>2</Notes>
  <HiddenSlides>32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00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1044</cp:revision>
  <dcterms:created xsi:type="dcterms:W3CDTF">2014-11-27T01:03:08Z</dcterms:created>
  <dcterms:modified xsi:type="dcterms:W3CDTF">2016-06-23T14:51:05Z</dcterms:modified>
</cp:coreProperties>
</file>